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7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8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9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10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11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09" r:id="rId2"/>
    <p:sldMasterId id="2147483735" r:id="rId3"/>
    <p:sldMasterId id="2147483739" r:id="rId4"/>
    <p:sldMasterId id="2147483747" r:id="rId5"/>
    <p:sldMasterId id="2147483751" r:id="rId6"/>
    <p:sldMasterId id="2147483759" r:id="rId7"/>
    <p:sldMasterId id="2147483768" r:id="rId8"/>
    <p:sldMasterId id="2147483777" r:id="rId9"/>
    <p:sldMasterId id="2147483784" r:id="rId10"/>
    <p:sldMasterId id="2147483788" r:id="rId11"/>
    <p:sldMasterId id="2147483818" r:id="rId12"/>
  </p:sldMasterIdLst>
  <p:notesMasterIdLst>
    <p:notesMasterId r:id="rId42"/>
  </p:notesMasterIdLst>
  <p:handoutMasterIdLst>
    <p:handoutMasterId r:id="rId43"/>
  </p:handoutMasterIdLst>
  <p:sldIdLst>
    <p:sldId id="376" r:id="rId13"/>
    <p:sldId id="402" r:id="rId14"/>
    <p:sldId id="430" r:id="rId15"/>
    <p:sldId id="494" r:id="rId16"/>
    <p:sldId id="422" r:id="rId17"/>
    <p:sldId id="425" r:id="rId18"/>
    <p:sldId id="426" r:id="rId19"/>
    <p:sldId id="428" r:id="rId20"/>
    <p:sldId id="495" r:id="rId21"/>
    <p:sldId id="429" r:id="rId22"/>
    <p:sldId id="435" r:id="rId23"/>
    <p:sldId id="436" r:id="rId24"/>
    <p:sldId id="437" r:id="rId25"/>
    <p:sldId id="434" r:id="rId26"/>
    <p:sldId id="499" r:id="rId27"/>
    <p:sldId id="442" r:id="rId28"/>
    <p:sldId id="432" r:id="rId29"/>
    <p:sldId id="457" r:id="rId30"/>
    <p:sldId id="452" r:id="rId31"/>
    <p:sldId id="450" r:id="rId32"/>
    <p:sldId id="502" r:id="rId33"/>
    <p:sldId id="503" r:id="rId34"/>
    <p:sldId id="481" r:id="rId35"/>
    <p:sldId id="482" r:id="rId36"/>
    <p:sldId id="504" r:id="rId37"/>
    <p:sldId id="505" r:id="rId38"/>
    <p:sldId id="392" r:id="rId39"/>
    <p:sldId id="506" r:id="rId40"/>
    <p:sldId id="624" r:id="rId41"/>
  </p:sldIdLst>
  <p:sldSz cx="9144000" cy="5143500" type="screen16x9"/>
  <p:notesSz cx="7315200" cy="9601200"/>
  <p:custDataLst>
    <p:tags r:id="rId44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276">
          <p15:clr>
            <a:srgbClr val="A4A3A4"/>
          </p15:clr>
        </p15:guide>
        <p15:guide id="2" orient="horz" pos="2628">
          <p15:clr>
            <a:srgbClr val="A4A3A4"/>
          </p15:clr>
        </p15:guide>
        <p15:guide id="3" orient="horz" pos="919">
          <p15:clr>
            <a:srgbClr val="A4A3A4"/>
          </p15:clr>
        </p15:guide>
        <p15:guide id="4" pos="412">
          <p15:clr>
            <a:srgbClr val="A4A3A4"/>
          </p15:clr>
        </p15:guide>
        <p15:guide id="5" pos="2895">
          <p15:clr>
            <a:srgbClr val="A4A3A4"/>
          </p15:clr>
        </p15:guide>
        <p15:guide id="6" pos="519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C540"/>
    <a:srgbClr val="2A313A"/>
    <a:srgbClr val="B8DC8C"/>
    <a:srgbClr val="B8F08C"/>
    <a:srgbClr val="DDDDDD"/>
    <a:srgbClr val="141414"/>
    <a:srgbClr val="020202"/>
    <a:srgbClr val="202328"/>
    <a:srgbClr val="202628"/>
    <a:srgbClr val="7C7B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39" autoAdjust="0"/>
    <p:restoredTop sz="77612" autoAdjust="0"/>
  </p:normalViewPr>
  <p:slideViewPr>
    <p:cSldViewPr snapToGrid="0">
      <p:cViewPr varScale="1">
        <p:scale>
          <a:sx n="97" d="100"/>
          <a:sy n="97" d="100"/>
        </p:scale>
        <p:origin x="1002" y="78"/>
      </p:cViewPr>
      <p:guideLst>
        <p:guide orient="horz" pos="1276"/>
        <p:guide orient="horz" pos="2628"/>
        <p:guide orient="horz" pos="919"/>
        <p:guide pos="412"/>
        <p:guide pos="2895"/>
        <p:guide pos="51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8154"/>
    </p:cViewPr>
  </p:sorterViewPr>
  <p:notesViewPr>
    <p:cSldViewPr snapToGrid="0">
      <p:cViewPr varScale="1">
        <p:scale>
          <a:sx n="76" d="100"/>
          <a:sy n="76" d="100"/>
        </p:scale>
        <p:origin x="-1890" y="-84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tags" Target="tags/tag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viewProps" Target="viewProps.xml"/><Relationship Id="rId20" Type="http://schemas.openxmlformats.org/officeDocument/2006/relationships/slide" Target="slides/slide8.xml"/><Relationship Id="rId41" Type="http://schemas.openxmlformats.org/officeDocument/2006/relationships/slide" Target="slides/slide29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900"/>
            </a:lvl1pPr>
          </a:lstStyle>
          <a:p>
            <a:endParaRPr lang="en-US"/>
          </a:p>
        </p:txBody>
      </p:sp>
      <p:sp>
        <p:nvSpPr>
          <p:cNvPr id="983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900"/>
            </a:lvl1pPr>
          </a:lstStyle>
          <a:p>
            <a:fld id="{FBB91E30-424B-42F8-814B-C664A99FC0DB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98310" name="Picture 6" descr="unify_pos_gradient_rgb_LNCro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463" y="147638"/>
            <a:ext cx="1117600" cy="2619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248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900"/>
            </a:lvl1pPr>
          </a:lstStyle>
          <a:p>
            <a:endParaRPr lang="en-US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900"/>
            </a:lvl1pPr>
          </a:lstStyle>
          <a:p>
            <a:fld id="{2DA8682B-C794-4E9C-860B-5F57F513F5FB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141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rtl="0" fontAlgn="base">
      <a:spcBef>
        <a:spcPct val="30000"/>
      </a:spcBef>
      <a:spcAft>
        <a:spcPct val="0"/>
      </a:spcAft>
      <a:buChar char="•"/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246063" indent="-117475" algn="l" rtl="0" fontAlgn="base">
      <a:spcBef>
        <a:spcPct val="30000"/>
      </a:spcBef>
      <a:spcAft>
        <a:spcPct val="0"/>
      </a:spcAft>
      <a:buChar char="•"/>
      <a:defRPr sz="9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473075" indent="-112713" algn="l" rtl="0" fontAlgn="base">
      <a:spcBef>
        <a:spcPct val="30000"/>
      </a:spcBef>
      <a:spcAft>
        <a:spcPct val="0"/>
      </a:spcAft>
      <a:buFont typeface="Calibri" pitchFamily="34" charset="0"/>
      <a:buChar char="–"/>
      <a:defRPr sz="9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12FC2A-4183-485F-9680-643D2D20982E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037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2713" marR="0" lvl="0" indent="-112713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b="1" dirty="0"/>
              <a:t>Key Message:   Many Deployment Options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8682B-C794-4E9C-860B-5F57F513F5FB}" type="slidenum">
              <a:rPr lang="en-US" smtClean="0">
                <a:solidFill>
                  <a:srgbClr val="000000"/>
                </a:solidFill>
              </a:rPr>
              <a:pPr/>
              <a:t>22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711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1" kern="1200" baseline="0" dirty="0">
                <a:solidFill>
                  <a:schemeClr val="tx1"/>
                </a:solidFill>
                <a:latin typeface="Siemens Sans" charset="0"/>
                <a:ea typeface="ＭＳ Ｐゴシック" charset="0"/>
                <a:cs typeface="Arial" charset="0"/>
              </a:rPr>
              <a:t>When every second counts, OpenScape Xpert delivers complete control with extensive, robust features you need to be more productive</a:t>
            </a:r>
          </a:p>
          <a:p>
            <a:endParaRPr lang="en-CA" sz="1200" b="1" kern="1200" baseline="0" dirty="0">
              <a:solidFill>
                <a:schemeClr val="tx1"/>
              </a:solidFill>
              <a:latin typeface="Siemens Sans" charset="0"/>
              <a:ea typeface="ＭＳ Ｐゴシック" charset="0"/>
              <a:cs typeface="Arial" charset="0"/>
            </a:endParaRPr>
          </a:p>
          <a:p>
            <a:pPr>
              <a:buNone/>
            </a:pPr>
            <a:r>
              <a:rPr lang="en-CA" sz="1200" b="1" kern="1200" baseline="0" dirty="0">
                <a:solidFill>
                  <a:schemeClr val="tx1"/>
                </a:solidFill>
                <a:latin typeface="Siemens Sans" charset="0"/>
                <a:ea typeface="ＭＳ Ｐゴシック" charset="0"/>
                <a:cs typeface="Arial" charset="0"/>
              </a:rPr>
              <a:t>Touch screen user interface - </a:t>
            </a:r>
            <a:r>
              <a:rPr lang="en-CA" sz="1200" b="0" kern="1200" baseline="0" dirty="0">
                <a:solidFill>
                  <a:schemeClr val="tx1"/>
                </a:solidFill>
                <a:latin typeface="Siemens Sans" charset="0"/>
                <a:ea typeface="ＭＳ Ｐゴシック" charset="0"/>
                <a:cs typeface="Arial" charset="0"/>
              </a:rPr>
              <a:t>Lightning-fast </a:t>
            </a:r>
            <a:r>
              <a:rPr lang="en-CA" sz="1200" kern="1200" baseline="0" dirty="0">
                <a:solidFill>
                  <a:schemeClr val="tx1"/>
                </a:solidFill>
                <a:latin typeface="Siemens Sans" charset="0"/>
                <a:ea typeface="ＭＳ Ｐゴシック" charset="0"/>
                <a:cs typeface="Arial" charset="0"/>
              </a:rPr>
              <a:t>access to 60 user-defined, colour-keyed fields at 200 successive levels or "pages“, provides 6000 feature, repertory/autodial or line keys.</a:t>
            </a:r>
          </a:p>
          <a:p>
            <a:endParaRPr lang="en-CA" sz="1200" kern="1200" baseline="0" dirty="0">
              <a:solidFill>
                <a:schemeClr val="tx1"/>
              </a:solidFill>
              <a:latin typeface="Siemens Sans" charset="0"/>
              <a:ea typeface="ＭＳ Ｐゴシック" charset="0"/>
              <a:cs typeface="Arial" charset="0"/>
            </a:endParaRPr>
          </a:p>
          <a:p>
            <a:pPr>
              <a:buNone/>
            </a:pPr>
            <a:r>
              <a:rPr lang="en-CA" sz="1200" b="1" kern="1200" baseline="0" dirty="0">
                <a:solidFill>
                  <a:schemeClr val="tx1"/>
                </a:solidFill>
                <a:latin typeface="Siemens Sans" charset="0"/>
                <a:ea typeface="ＭＳ Ｐゴシック" charset="0"/>
                <a:cs typeface="Arial" charset="0"/>
              </a:rPr>
              <a:t>Electronic telephone directory (ETD) – </a:t>
            </a:r>
            <a:r>
              <a:rPr lang="en-CA" sz="1200" b="0" kern="1200" baseline="0" dirty="0">
                <a:solidFill>
                  <a:schemeClr val="tx1"/>
                </a:solidFill>
                <a:latin typeface="Siemens Sans" charset="0"/>
                <a:ea typeface="ＭＳ Ｐゴシック" charset="0"/>
                <a:cs typeface="Arial" charset="0"/>
              </a:rPr>
              <a:t>An </a:t>
            </a:r>
            <a:r>
              <a:rPr lang="en-CA" sz="1200" kern="1200" baseline="0" dirty="0">
                <a:solidFill>
                  <a:schemeClr val="tx1"/>
                </a:solidFill>
                <a:latin typeface="Siemens Sans" charset="0"/>
                <a:ea typeface="ＭＳ Ｐゴシック" charset="0"/>
                <a:cs typeface="Arial" charset="0"/>
              </a:rPr>
              <a:t>electronic telephone directory contains up to 6,000 local and 15,000 global speed-dial entries. Calls are placed using an alphanumeric search method. As the user programs repertory/autodial keys, the ETD is automatically updated. In addition, the call memory automatically stores and lists the last 100 calls, for fast call-back and can be integrated with Microsoft Outlook.</a:t>
            </a:r>
          </a:p>
          <a:p>
            <a:endParaRPr lang="en-CA" sz="1200" b="1" kern="1200" baseline="0" dirty="0">
              <a:solidFill>
                <a:schemeClr val="tx1"/>
              </a:solidFill>
              <a:latin typeface="Siemens Sans" charset="0"/>
              <a:ea typeface="ＭＳ Ｐゴシック" charset="0"/>
              <a:cs typeface="Arial" charset="0"/>
            </a:endParaRPr>
          </a:p>
          <a:p>
            <a:pPr>
              <a:buNone/>
            </a:pPr>
            <a:r>
              <a:rPr lang="en-CA" sz="1200" b="1" kern="1200" baseline="0" dirty="0">
                <a:solidFill>
                  <a:schemeClr val="tx1"/>
                </a:solidFill>
                <a:latin typeface="Siemens Sans" charset="0"/>
                <a:ea typeface="ＭＳ Ｐゴシック" charset="0"/>
                <a:cs typeface="Arial" charset="0"/>
              </a:rPr>
              <a:t>Line sharing - </a:t>
            </a:r>
            <a:r>
              <a:rPr lang="en-CA" sz="1200" b="0" kern="1200" baseline="0" dirty="0">
                <a:solidFill>
                  <a:schemeClr val="tx1"/>
                </a:solidFill>
                <a:latin typeface="Siemens Sans" charset="0"/>
                <a:ea typeface="ＭＳ Ｐゴシック" charset="0"/>
                <a:cs typeface="Arial" charset="0"/>
              </a:rPr>
              <a:t>Xpert can share over 4000 lines </a:t>
            </a:r>
            <a:r>
              <a:rPr lang="en-CA" sz="1200" kern="1200" baseline="0" dirty="0">
                <a:solidFill>
                  <a:schemeClr val="tx1"/>
                </a:solidFill>
                <a:latin typeface="Siemens Sans" charset="0"/>
                <a:ea typeface="ＭＳ Ｐゴシック" charset="0"/>
                <a:cs typeface="Arial" charset="0"/>
              </a:rPr>
              <a:t>within or between groups, allowing any user to quickly and easily call any line, transfer the line to another user, or restrict access to a selected line. </a:t>
            </a:r>
            <a:r>
              <a:rPr lang="en-CA" sz="1200" b="1" kern="1200" baseline="0" dirty="0">
                <a:solidFill>
                  <a:srgbClr val="FF0000"/>
                </a:solidFill>
                <a:latin typeface="Siemens Sans" charset="0"/>
                <a:ea typeface="ＭＳ Ｐゴシック" charset="0"/>
                <a:cs typeface="Arial" charset="0"/>
              </a:rPr>
              <a:t>Up to seven users can speak on the same line simultaneously.</a:t>
            </a:r>
          </a:p>
          <a:p>
            <a:endParaRPr lang="en-CA" sz="1200" b="1" kern="1200" baseline="0" dirty="0">
              <a:solidFill>
                <a:schemeClr val="tx1"/>
              </a:solidFill>
              <a:latin typeface="Siemens Sans" charset="0"/>
              <a:ea typeface="ＭＳ Ｐゴシック" charset="0"/>
              <a:cs typeface="Arial" charset="0"/>
            </a:endParaRPr>
          </a:p>
          <a:p>
            <a:pPr>
              <a:buNone/>
            </a:pPr>
            <a:r>
              <a:rPr lang="en-CA" sz="1200" b="1" kern="1200" baseline="0" dirty="0">
                <a:solidFill>
                  <a:schemeClr val="tx1"/>
                </a:solidFill>
                <a:latin typeface="Siemens Sans" charset="0"/>
                <a:ea typeface="ＭＳ Ｐゴシック" charset="0"/>
                <a:cs typeface="Arial" charset="0"/>
              </a:rPr>
              <a:t>Powerful conferencing - OpenScape Xpert </a:t>
            </a:r>
            <a:r>
              <a:rPr lang="en-CA" sz="1200" kern="1200" baseline="0" dirty="0">
                <a:solidFill>
                  <a:schemeClr val="tx1"/>
                </a:solidFill>
                <a:latin typeface="Siemens Sans" charset="0"/>
                <a:ea typeface="ＭＳ Ｐゴシック" charset="0"/>
                <a:cs typeface="Arial" charset="0"/>
              </a:rPr>
              <a:t>can support dynamic and </a:t>
            </a:r>
            <a:r>
              <a:rPr lang="en-CA" sz="1200" kern="1200" baseline="0" dirty="0" err="1">
                <a:solidFill>
                  <a:schemeClr val="tx1"/>
                </a:solidFill>
                <a:latin typeface="Siemens Sans" charset="0"/>
                <a:ea typeface="ＭＳ Ｐゴシック" charset="0"/>
                <a:cs typeface="Arial" charset="0"/>
              </a:rPr>
              <a:t>preset</a:t>
            </a:r>
            <a:r>
              <a:rPr lang="en-CA" sz="1200" kern="1200" baseline="0" dirty="0">
                <a:solidFill>
                  <a:schemeClr val="tx1"/>
                </a:solidFill>
                <a:latin typeface="Siemens Sans" charset="0"/>
                <a:ea typeface="ＭＳ Ｐゴシック" charset="0"/>
                <a:cs typeface="Arial" charset="0"/>
              </a:rPr>
              <a:t> conferencing.</a:t>
            </a:r>
          </a:p>
          <a:p>
            <a:endParaRPr lang="en-CA" sz="1200" b="1" kern="1200" baseline="0" dirty="0">
              <a:solidFill>
                <a:schemeClr val="tx1"/>
              </a:solidFill>
              <a:latin typeface="Siemens Sans" charset="0"/>
              <a:ea typeface="ＭＳ Ｐゴシック" charset="0"/>
              <a:cs typeface="Arial" charset="0"/>
            </a:endParaRPr>
          </a:p>
          <a:p>
            <a:pPr>
              <a:buNone/>
            </a:pPr>
            <a:r>
              <a:rPr lang="en-CA" sz="1200" b="1" kern="1200" baseline="0" dirty="0">
                <a:solidFill>
                  <a:schemeClr val="tx1"/>
                </a:solidFill>
                <a:latin typeface="Siemens Sans" charset="0"/>
                <a:ea typeface="ＭＳ Ｐゴシック" charset="0"/>
                <a:cs typeface="Arial" charset="0"/>
              </a:rPr>
              <a:t>Speech monitoring - </a:t>
            </a:r>
            <a:r>
              <a:rPr lang="en-CA" sz="1200" b="0" kern="1200" baseline="0" dirty="0">
                <a:solidFill>
                  <a:schemeClr val="tx1"/>
                </a:solidFill>
                <a:latin typeface="Siemens Sans" charset="0"/>
                <a:ea typeface="ＭＳ Ｐゴシック" charset="0"/>
                <a:cs typeface="Arial" charset="0"/>
              </a:rPr>
              <a:t>Each position supports </a:t>
            </a:r>
            <a:r>
              <a:rPr lang="en-CA" sz="1200" kern="1200" baseline="0" dirty="0">
                <a:solidFill>
                  <a:schemeClr val="tx1"/>
                </a:solidFill>
                <a:latin typeface="Siemens Sans" charset="0"/>
                <a:ea typeface="ＭＳ Ｐゴシック" charset="0"/>
                <a:cs typeface="Arial" charset="0"/>
              </a:rPr>
              <a:t>simultaneous speech monitoring on up to 16 lines that can be dynamically selected.</a:t>
            </a:r>
          </a:p>
          <a:p>
            <a:endParaRPr lang="en-CA" sz="1200" b="1" kern="1200" baseline="0" dirty="0">
              <a:solidFill>
                <a:schemeClr val="tx1"/>
              </a:solidFill>
              <a:latin typeface="Siemens Sans" charset="0"/>
              <a:ea typeface="ＭＳ Ｐゴシック" charset="0"/>
              <a:cs typeface="Arial" charset="0"/>
            </a:endParaRPr>
          </a:p>
          <a:p>
            <a:pPr>
              <a:buNone/>
            </a:pPr>
            <a:r>
              <a:rPr lang="en-CA" sz="1200" b="1" kern="1200" baseline="0" dirty="0">
                <a:solidFill>
                  <a:schemeClr val="tx1"/>
                </a:solidFill>
                <a:latin typeface="Siemens Sans" charset="0"/>
                <a:ea typeface="ＭＳ Ｐゴシック" charset="0"/>
                <a:cs typeface="Arial" charset="0"/>
              </a:rPr>
              <a:t>Open-line broadcasting - </a:t>
            </a:r>
            <a:r>
              <a:rPr lang="en-CA" sz="1200" b="0" kern="1200" baseline="0" dirty="0">
                <a:solidFill>
                  <a:schemeClr val="tx1"/>
                </a:solidFill>
                <a:latin typeface="Siemens Sans" charset="0"/>
                <a:ea typeface="ＭＳ Ｐゴシック" charset="0"/>
                <a:cs typeface="Arial" charset="0"/>
              </a:rPr>
              <a:t>Users can make </a:t>
            </a:r>
            <a:r>
              <a:rPr lang="en-CA" sz="1200" kern="1200" baseline="0" dirty="0">
                <a:solidFill>
                  <a:schemeClr val="tx1"/>
                </a:solidFill>
                <a:latin typeface="Siemens Sans" charset="0"/>
                <a:ea typeface="ＭＳ Ｐゴシック" charset="0"/>
                <a:cs typeface="Arial" charset="0"/>
              </a:rPr>
              <a:t>simultaneous announcements to up to 16 open lines in each of ten configurable groups by pressing a single key and talking, or by using an external line as the voice source for the broadcast.</a:t>
            </a:r>
          </a:p>
          <a:p>
            <a:endParaRPr lang="en-CA" sz="1200" b="1" kern="1200" baseline="0" dirty="0">
              <a:solidFill>
                <a:schemeClr val="tx1"/>
              </a:solidFill>
              <a:latin typeface="Siemens Sans" charset="0"/>
              <a:ea typeface="ＭＳ Ｐゴシック" charset="0"/>
              <a:cs typeface="Arial" charset="0"/>
            </a:endParaRPr>
          </a:p>
          <a:p>
            <a:pPr>
              <a:buNone/>
            </a:pPr>
            <a:r>
              <a:rPr lang="en-CA" sz="1200" b="1" kern="1200" baseline="0" dirty="0">
                <a:solidFill>
                  <a:schemeClr val="tx1"/>
                </a:solidFill>
                <a:latin typeface="Siemens Sans" charset="0"/>
                <a:ea typeface="ＭＳ Ｐゴシック" charset="0"/>
                <a:cs typeface="Arial" charset="0"/>
              </a:rPr>
              <a:t>Centralized IP recording – </a:t>
            </a:r>
            <a:r>
              <a:rPr lang="en-CA" sz="1200" b="0" kern="1200" baseline="0" dirty="0">
                <a:solidFill>
                  <a:schemeClr val="tx1"/>
                </a:solidFill>
                <a:latin typeface="Siemens Sans" charset="0"/>
                <a:ea typeface="ＭＳ Ｐゴシック" charset="0"/>
                <a:cs typeface="Arial" charset="0"/>
              </a:rPr>
              <a:t>Optional </a:t>
            </a:r>
            <a:r>
              <a:rPr lang="en-CA" sz="1200" kern="1200" baseline="0" dirty="0">
                <a:solidFill>
                  <a:schemeClr val="tx1"/>
                </a:solidFill>
                <a:latin typeface="Siemens Sans" charset="0"/>
                <a:ea typeface="ＭＳ Ｐゴシック" charset="0"/>
                <a:cs typeface="Arial" charset="0"/>
              </a:rPr>
              <a:t>centralized voice recording software allows all the available voice devices to be recorded.</a:t>
            </a:r>
          </a:p>
          <a:p>
            <a:endParaRPr lang="en-CA" sz="1200" b="1" kern="1200" baseline="0" dirty="0">
              <a:solidFill>
                <a:schemeClr val="tx1"/>
              </a:solidFill>
              <a:latin typeface="Siemens Sans" charset="0"/>
              <a:ea typeface="ＭＳ Ｐゴシック" charset="0"/>
              <a:cs typeface="Arial" charset="0"/>
            </a:endParaRPr>
          </a:p>
          <a:p>
            <a:pPr>
              <a:buNone/>
            </a:pPr>
            <a:r>
              <a:rPr lang="en-CA" sz="1200" b="1" kern="1200" baseline="0" dirty="0">
                <a:solidFill>
                  <a:schemeClr val="tx1"/>
                </a:solidFill>
                <a:latin typeface="Siemens Sans" charset="0"/>
                <a:ea typeface="ＭＳ Ｐゴシック" charset="0"/>
                <a:cs typeface="Arial" charset="0"/>
              </a:rPr>
              <a:t>Voice devices - </a:t>
            </a:r>
            <a:r>
              <a:rPr lang="en-CA" sz="1200" b="0" kern="1200" baseline="0" dirty="0">
                <a:solidFill>
                  <a:schemeClr val="tx1"/>
                </a:solidFill>
                <a:latin typeface="Siemens Sans" charset="0"/>
                <a:ea typeface="ＭＳ Ｐゴシック" charset="0"/>
                <a:cs typeface="Arial" charset="0"/>
              </a:rPr>
              <a:t>Each position supports four </a:t>
            </a:r>
            <a:r>
              <a:rPr lang="en-CA" sz="1200" kern="1200" baseline="0" dirty="0">
                <a:solidFill>
                  <a:schemeClr val="tx1"/>
                </a:solidFill>
                <a:latin typeface="Siemens Sans" charset="0"/>
                <a:ea typeface="ＭＳ Ｐゴシック" charset="0"/>
                <a:cs typeface="Arial" charset="0"/>
              </a:rPr>
              <a:t>simultaneous devices (handset, headsets or goosenecks microphones) and up to 16 monitoring channels.</a:t>
            </a:r>
          </a:p>
          <a:p>
            <a:endParaRPr lang="en-CA" sz="1200" b="1" kern="1200" baseline="0" dirty="0">
              <a:solidFill>
                <a:schemeClr val="tx1"/>
              </a:solidFill>
              <a:latin typeface="Siemens Sans" charset="0"/>
              <a:ea typeface="ＭＳ Ｐゴシック" charset="0"/>
              <a:cs typeface="Arial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8682B-C794-4E9C-860B-5F57F513F5FB}" type="slidenum">
              <a:rPr lang="en-US" smtClean="0">
                <a:solidFill>
                  <a:srgbClr val="000000"/>
                </a:solidFill>
              </a:rPr>
              <a:pPr/>
              <a:t>27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375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952ADC-E360-4B58-AE19-DE88E73749BD}" type="slidenum">
              <a:rPr lang="en-US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14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3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.png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3.png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0822" y="760810"/>
            <a:ext cx="7910511" cy="2577703"/>
          </a:xfrm>
        </p:spPr>
        <p:txBody>
          <a:bodyPr/>
          <a:lstStyle>
            <a:lvl1pPr>
              <a:defRPr sz="55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40822" y="3681413"/>
            <a:ext cx="6764337" cy="417910"/>
          </a:xfrm>
        </p:spPr>
        <p:txBody>
          <a:bodyPr anchor="b"/>
          <a:lstStyle>
            <a:lvl1pPr marL="0" indent="0">
              <a:spcBef>
                <a:spcPct val="2000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pic>
        <p:nvPicPr>
          <p:cNvPr id="14350" name="Picture 2" descr="IXXXX_rev_gradient_rgb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invGray">
          <a:xfrm>
            <a:off x="645583" y="4610100"/>
            <a:ext cx="1148334" cy="271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54" name="Picture 4" descr="harmony-bar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19976" y="4635104"/>
            <a:ext cx="1054683" cy="269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298844" cy="148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43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0822" y="760810"/>
            <a:ext cx="7910511" cy="2577703"/>
          </a:xfrm>
          <a:prstGeom prst="rect">
            <a:avLst/>
          </a:prstGeom>
        </p:spPr>
        <p:txBody>
          <a:bodyPr lIns="0" anchor="ctr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40822" y="4223940"/>
            <a:ext cx="6764337" cy="417910"/>
          </a:xfrm>
          <a:prstGeom prst="rect">
            <a:avLst/>
          </a:prstGeom>
        </p:spPr>
        <p:txBody>
          <a:bodyPr lIns="0" anchor="b"/>
          <a:lstStyle>
            <a:lvl1pPr marL="0" indent="0">
              <a:spcBef>
                <a:spcPct val="20000"/>
              </a:spcBef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298844" cy="148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82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71252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0822" y="760810"/>
            <a:ext cx="7910511" cy="2577703"/>
          </a:xfrm>
          <a:prstGeom prst="rect">
            <a:avLst/>
          </a:prstGeom>
        </p:spPr>
        <p:txBody>
          <a:bodyPr lIns="0" anchor="ctr"/>
          <a:lstStyle>
            <a:lvl1pPr>
              <a:defRPr sz="5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40822" y="3681413"/>
            <a:ext cx="6764337" cy="417910"/>
          </a:xfrm>
          <a:prstGeom prst="rect">
            <a:avLst/>
          </a:prstGeom>
        </p:spPr>
        <p:txBody>
          <a:bodyPr lIns="0" anchor="b"/>
          <a:lstStyle>
            <a:lvl1pPr marL="0" indent="0">
              <a:spcBef>
                <a:spcPct val="20000"/>
              </a:spcBef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4350" name="Picture 2" descr="IXXXX_rev_gradient_rgb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invGray">
          <a:xfrm>
            <a:off x="645583" y="4610100"/>
            <a:ext cx="1148334" cy="271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54" name="Picture 4" descr="harmony-bar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19976" y="4635104"/>
            <a:ext cx="1054683" cy="269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298844" cy="148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558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0822" y="760810"/>
            <a:ext cx="7910511" cy="2577703"/>
          </a:xfrm>
          <a:prstGeom prst="rect">
            <a:avLst/>
          </a:prstGeom>
        </p:spPr>
        <p:txBody>
          <a:bodyPr lIns="0" anchor="ctr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40822" y="4223940"/>
            <a:ext cx="6764337" cy="417910"/>
          </a:xfrm>
          <a:prstGeom prst="rect">
            <a:avLst/>
          </a:prstGeom>
        </p:spPr>
        <p:txBody>
          <a:bodyPr lIns="0" anchor="b"/>
          <a:lstStyle>
            <a:lvl1pPr marL="0" indent="0">
              <a:spcBef>
                <a:spcPct val="20000"/>
              </a:spcBef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298844" cy="1483783"/>
          </a:xfrm>
          <a:prstGeom prst="rect">
            <a:avLst/>
          </a:prstGeom>
        </p:spPr>
      </p:pic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540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7C7B7F"/>
                </a:solidFill>
                <a:latin typeface="Arial"/>
                <a:cs typeface="Arial"/>
              </a:rPr>
              <a:t>Copyright © Unify Software &amp; Solutions GmbH &amp; Co. KG 2016. All rights reserved.</a:t>
            </a:r>
            <a:endParaRPr lang="en-US" dirty="0">
              <a:solidFill>
                <a:srgbClr val="7C7B7F"/>
              </a:solidFill>
              <a:latin typeface="Arial"/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4857750"/>
            <a:ext cx="1676400" cy="15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7C7B7F"/>
                </a:solidFill>
              </a:defRPr>
            </a:lvl1pPr>
          </a:lstStyle>
          <a:p>
            <a:fld id="{86141BCE-8C3D-4B61-B193-DF215D67D0A3}" type="slidenum">
              <a:rPr lang="en-US" smtClean="0">
                <a:latin typeface="Arial"/>
                <a:cs typeface="Arial"/>
              </a:rPr>
              <a:pPr/>
              <a:t>‹#›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11051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6813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0822" y="760810"/>
            <a:ext cx="7910511" cy="2577703"/>
          </a:xfrm>
        </p:spPr>
        <p:txBody>
          <a:bodyPr/>
          <a:lstStyle>
            <a:lvl1pPr>
              <a:defRPr sz="55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40822" y="3681413"/>
            <a:ext cx="6764337" cy="417910"/>
          </a:xfrm>
        </p:spPr>
        <p:txBody>
          <a:bodyPr anchor="b"/>
          <a:lstStyle>
            <a:lvl1pPr marL="0" indent="0">
              <a:spcBef>
                <a:spcPct val="2000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pic>
        <p:nvPicPr>
          <p:cNvPr id="14350" name="Picture 2" descr="IXXXX_rev_gradient_rgb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invGray">
          <a:xfrm>
            <a:off x="645583" y="4610100"/>
            <a:ext cx="1148334" cy="271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54" name="Picture 4" descr="harmony-bar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19976" y="4635104"/>
            <a:ext cx="1054683" cy="269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298844" cy="148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164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7C7B7F"/>
                </a:solidFill>
              </a:defRPr>
            </a:lvl1pPr>
          </a:lstStyle>
          <a:p>
            <a:fld id="{5AD5EBDB-97EB-4E5D-ACC2-20BDC24910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/>
              <a:t>Copyright © Unify Software &amp; Solutions GmbH &amp; Co. KG 2016. All rights reserved.</a:t>
            </a:r>
            <a:endParaRPr lang="en-US" dirty="0"/>
          </a:p>
        </p:txBody>
      </p:sp>
      <p:pic>
        <p:nvPicPr>
          <p:cNvPr id="6" name="Picture 5" descr="column-graphic-alone_cmyk-cs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576"/>
            <a:ext cx="130858" cy="64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565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1351" y="1302543"/>
            <a:ext cx="4105275" cy="333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9026" y="1302543"/>
            <a:ext cx="4106863" cy="333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1A6C72-AAB2-43FA-BE65-A3CE421CC45D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/>
              <a:t>Copyright © Unify Software &amp; Solutions GmbH &amp; Co. KG 2016. All rights reserved.</a:t>
            </a:r>
            <a:endParaRPr lang="en-US" dirty="0"/>
          </a:p>
        </p:txBody>
      </p:sp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576"/>
            <a:ext cx="130858" cy="64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46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7D12EB2-65EB-42B5-BD12-C249B32EFE9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/>
              <a:t>Copyright © Unify Software &amp; Solutions GmbH &amp; Co. KG 2016. All rights reserved.</a:t>
            </a:r>
            <a:endParaRPr lang="en-US" dirty="0"/>
          </a:p>
        </p:txBody>
      </p:sp>
      <p:pic>
        <p:nvPicPr>
          <p:cNvPr id="6" name="Picture 5" descr="column-graphic-alone_cmyk-cs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576"/>
            <a:ext cx="130858" cy="64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705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E4A4513-5DD8-437E-A642-06613EECB3D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/>
              <a:t>Copyright © Unify Software &amp; Solutions GmbH &amp; Co. KG 2016.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38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7C7B7F"/>
                </a:solidFill>
              </a:defRPr>
            </a:lvl1pPr>
          </a:lstStyle>
          <a:p>
            <a:fld id="{5AD5EBDB-97EB-4E5D-ACC2-20BDC24910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/>
              <a:t>Copyright © Unify Software &amp; Solutions GmbH &amp; Co. KG 2016. All rights reserved.</a:t>
            </a:r>
            <a:endParaRPr lang="en-US" dirty="0"/>
          </a:p>
        </p:txBody>
      </p:sp>
      <p:pic>
        <p:nvPicPr>
          <p:cNvPr id="6" name="Picture 5" descr="column-graphic-alone_cmyk-cs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576"/>
            <a:ext cx="130858" cy="64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142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>
                <a:solidFill>
                  <a:schemeClr val="bg2"/>
                </a:solidFill>
              </a:defRPr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3D13C3C-03F4-4228-8669-5C62DEEE4F8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/>
              <a:t>Copyright © Unify Software &amp; Solutions GmbH &amp; Co. KG 2016.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184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F908BA9-B9D3-4EFF-BA5D-CF930EA5972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7C7B7F"/>
                </a:solidFill>
              </a:rPr>
              <a:t>Copyright © Unify Software &amp; Solutions GmbH &amp; Co. KG 2016. All rights reserved.</a:t>
            </a:r>
            <a:endParaRPr lang="en-US" dirty="0">
              <a:solidFill>
                <a:srgbClr val="7C7B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5361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0822" y="760810"/>
            <a:ext cx="7910511" cy="2577703"/>
          </a:xfrm>
        </p:spPr>
        <p:txBody>
          <a:bodyPr/>
          <a:lstStyle>
            <a:lvl1pPr>
              <a:defRPr sz="55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pic>
        <p:nvPicPr>
          <p:cNvPr id="14354" name="Picture 4" descr="harmony-bar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19976" y="4635104"/>
            <a:ext cx="1054683" cy="269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298844" cy="148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2873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0822" y="760810"/>
            <a:ext cx="7910511" cy="2577703"/>
          </a:xfrm>
          <a:prstGeom prst="rect">
            <a:avLst/>
          </a:prstGeom>
        </p:spPr>
        <p:txBody>
          <a:bodyPr lIns="0" anchor="ctr"/>
          <a:lstStyle>
            <a:lvl1pPr>
              <a:defRPr sz="5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40822" y="3681413"/>
            <a:ext cx="6764337" cy="417910"/>
          </a:xfrm>
          <a:prstGeom prst="rect">
            <a:avLst/>
          </a:prstGeom>
        </p:spPr>
        <p:txBody>
          <a:bodyPr lIns="0" anchor="b"/>
          <a:lstStyle>
            <a:lvl1pPr marL="0" indent="0">
              <a:spcBef>
                <a:spcPct val="20000"/>
              </a:spcBef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4350" name="Picture 2" descr="IXXXX_rev_gradient_rgb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invGray">
          <a:xfrm>
            <a:off x="645583" y="4610100"/>
            <a:ext cx="1148334" cy="271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54" name="Picture 4" descr="harmony-bar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19976" y="4635104"/>
            <a:ext cx="1054683" cy="269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298844" cy="148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7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0822" y="760810"/>
            <a:ext cx="7910511" cy="2577703"/>
          </a:xfrm>
          <a:prstGeom prst="rect">
            <a:avLst/>
          </a:prstGeom>
        </p:spPr>
        <p:txBody>
          <a:bodyPr lIns="0" anchor="ctr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40822" y="4223940"/>
            <a:ext cx="6764337" cy="417910"/>
          </a:xfrm>
          <a:prstGeom prst="rect">
            <a:avLst/>
          </a:prstGeom>
        </p:spPr>
        <p:txBody>
          <a:bodyPr lIns="0" anchor="b"/>
          <a:lstStyle>
            <a:lvl1pPr marL="0" indent="0">
              <a:spcBef>
                <a:spcPct val="20000"/>
              </a:spcBef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298844" cy="1483783"/>
          </a:xfrm>
          <a:prstGeom prst="rect">
            <a:avLst/>
          </a:prstGeom>
        </p:spPr>
      </p:pic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540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7C7B7F"/>
                </a:solidFill>
              </a:rPr>
              <a:t>Copyright © Unify Software &amp; Solutions GmbH &amp; Co. KG 2016. All rights reserved.</a:t>
            </a:r>
            <a:endParaRPr lang="en-US" dirty="0">
              <a:solidFill>
                <a:srgbClr val="7C7B7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4857750"/>
            <a:ext cx="1676400" cy="15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7C7B7F"/>
                </a:solidFill>
              </a:defRPr>
            </a:lvl1pPr>
          </a:lstStyle>
          <a:p>
            <a:fld id="{86141BCE-8C3D-4B61-B193-DF215D67D0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03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59024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0822" y="760810"/>
            <a:ext cx="7910511" cy="2577703"/>
          </a:xfrm>
        </p:spPr>
        <p:txBody>
          <a:bodyPr/>
          <a:lstStyle>
            <a:lvl1pPr>
              <a:defRPr sz="55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40822" y="3681413"/>
            <a:ext cx="6764337" cy="417910"/>
          </a:xfrm>
        </p:spPr>
        <p:txBody>
          <a:bodyPr anchor="b"/>
          <a:lstStyle>
            <a:lvl1pPr marL="0" indent="0">
              <a:spcBef>
                <a:spcPct val="2000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pic>
        <p:nvPicPr>
          <p:cNvPr id="14350" name="Picture 2" descr="IXXXX_rev_gradient_rgb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invGray">
          <a:xfrm>
            <a:off x="645583" y="4610100"/>
            <a:ext cx="1148334" cy="271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54" name="Picture 4" descr="harmony-bar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19976" y="4635104"/>
            <a:ext cx="1054683" cy="269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298844" cy="148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614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7C7B7F"/>
                </a:solidFill>
              </a:defRPr>
            </a:lvl1pPr>
          </a:lstStyle>
          <a:p>
            <a:fld id="{5AD5EBDB-97EB-4E5D-ACC2-20BDC24910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/>
              <a:t>Copyright © Unify Software &amp; Solutions GmbH &amp; Co. KG 2016. All rights reserved.</a:t>
            </a:r>
            <a:endParaRPr lang="en-US" dirty="0"/>
          </a:p>
        </p:txBody>
      </p:sp>
      <p:pic>
        <p:nvPicPr>
          <p:cNvPr id="6" name="Picture 5" descr="column-graphic-alone_cmyk-cs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576"/>
            <a:ext cx="130858" cy="64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1288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1351" y="1302543"/>
            <a:ext cx="4105275" cy="333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9026" y="1302543"/>
            <a:ext cx="4106863" cy="333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1A6C72-AAB2-43FA-BE65-A3CE421CC45D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/>
              <a:t>Copyright © Unify Software &amp; Solutions GmbH &amp; Co. KG 2016. All rights reserved.</a:t>
            </a:r>
            <a:endParaRPr lang="en-US" dirty="0"/>
          </a:p>
        </p:txBody>
      </p:sp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576"/>
            <a:ext cx="130858" cy="64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795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7D12EB2-65EB-42B5-BD12-C249B32EFE9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/>
              <a:t>Copyright © Unify Software &amp; Solutions GmbH &amp; Co. KG 2016. All rights reserved.</a:t>
            </a:r>
            <a:endParaRPr lang="en-US" dirty="0"/>
          </a:p>
        </p:txBody>
      </p:sp>
      <p:pic>
        <p:nvPicPr>
          <p:cNvPr id="6" name="Picture 5" descr="column-graphic-alone_cmyk-cs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576"/>
            <a:ext cx="130858" cy="64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14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1351" y="1302543"/>
            <a:ext cx="4105275" cy="333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9026" y="1302543"/>
            <a:ext cx="4106863" cy="333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1A6C72-AAB2-43FA-BE65-A3CE421CC45D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/>
              <a:t>Copyright © Unify Software &amp; Solutions GmbH &amp; Co. KG 2016. All rights reserved.</a:t>
            </a:r>
            <a:endParaRPr lang="en-US" dirty="0"/>
          </a:p>
        </p:txBody>
      </p:sp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576"/>
            <a:ext cx="130858" cy="64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39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E4A4513-5DD8-437E-A642-06613EECB3D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/>
              <a:t>Copyright © Unify Software &amp; Solutions GmbH &amp; Co. KG 2016.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482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>
                <a:solidFill>
                  <a:schemeClr val="bg2"/>
                </a:solidFill>
              </a:defRPr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3D13C3C-03F4-4228-8669-5C62DEEE4F8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/>
              <a:t>Copyright © Unify Software &amp; Solutions GmbH &amp; Co. KG 2016.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2959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F908BA9-B9D3-4EFF-BA5D-CF930EA5972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chemeClr val="bg2"/>
                </a:solidFill>
              </a:defRPr>
            </a:lvl1pPr>
          </a:lstStyle>
          <a:p>
            <a:r>
              <a:rPr lang="en-US" dirty="0">
                <a:solidFill>
                  <a:srgbClr val="7C7B7F"/>
                </a:solidFill>
              </a:rPr>
              <a:t>Copyright © Unify Software &amp; Solutions GmbH &amp; Co. KG 2016.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97554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0822" y="760810"/>
            <a:ext cx="7910511" cy="2577703"/>
          </a:xfrm>
        </p:spPr>
        <p:txBody>
          <a:bodyPr/>
          <a:lstStyle>
            <a:lvl1pPr>
              <a:defRPr sz="55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pic>
        <p:nvPicPr>
          <p:cNvPr id="14354" name="Picture 4" descr="harmony-bar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19976" y="4635104"/>
            <a:ext cx="1054683" cy="269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298844" cy="148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472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4448175"/>
            <a:ext cx="9144000" cy="695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0822" y="760810"/>
            <a:ext cx="7910511" cy="2577703"/>
          </a:xfrm>
        </p:spPr>
        <p:txBody>
          <a:bodyPr/>
          <a:lstStyle>
            <a:lvl1pPr>
              <a:defRPr sz="5500"/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40822" y="3681413"/>
            <a:ext cx="6764337" cy="417910"/>
          </a:xfrm>
        </p:spPr>
        <p:txBody>
          <a:bodyPr anchor="b"/>
          <a:lstStyle>
            <a:lvl1pPr marL="0" indent="0">
              <a:spcBef>
                <a:spcPct val="2000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subtitle style</a:t>
            </a:r>
            <a:endParaRPr lang="en-US" dirty="0"/>
          </a:p>
        </p:txBody>
      </p:sp>
      <p:pic>
        <p:nvPicPr>
          <p:cNvPr id="14350" name="Picture 2" descr="IXXXX_rev_gradient_rgb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invGray">
          <a:xfrm>
            <a:off x="645583" y="4610100"/>
            <a:ext cx="1148334" cy="27101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14354" name="Picture 4" descr="harmony-bar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19976" y="4635104"/>
            <a:ext cx="1054683" cy="26931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298844" cy="148378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7C7B7F"/>
                </a:solidFill>
              </a:defRPr>
            </a:lvl1pPr>
          </a:lstStyle>
          <a:p>
            <a:fld id="{5AD5EBDB-97EB-4E5D-ACC2-20BDC24910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 dirty="0"/>
              <a:t>Copyright © Unify GmbH &amp; Co. KG 2013. All rights reserved.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1351" y="1302543"/>
            <a:ext cx="4105275" cy="333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9026" y="1302543"/>
            <a:ext cx="4106863" cy="333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1A6C72-AAB2-43FA-BE65-A3CE421CC45D}" type="slidenum">
              <a:rPr lang="en-US">
                <a:solidFill>
                  <a:srgbClr val="202628"/>
                </a:solidFill>
              </a:rPr>
              <a:pPr/>
              <a:t>‹#›</a:t>
            </a:fld>
            <a:endParaRPr lang="en-US" dirty="0">
              <a:solidFill>
                <a:srgbClr val="202628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 dirty="0"/>
              <a:t>Copyright © Unify GmbH &amp; Co. KG 2013. All rights reserved.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7D12EB2-65EB-42B5-BD12-C249B32EFE95}" type="slidenum">
              <a:rPr lang="en-US">
                <a:solidFill>
                  <a:srgbClr val="202628"/>
                </a:solidFill>
              </a:rPr>
              <a:pPr/>
              <a:t>‹#›</a:t>
            </a:fld>
            <a:endParaRPr lang="en-US">
              <a:solidFill>
                <a:srgbClr val="202628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 dirty="0"/>
              <a:t>Copyright © Unify GmbH &amp; Co. KG 2013. All rights reserved.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E4A4513-5DD8-437E-A642-06613EECB3D8}" type="slidenum">
              <a:rPr lang="en-US">
                <a:solidFill>
                  <a:srgbClr val="202628"/>
                </a:solidFill>
              </a:rPr>
              <a:pPr/>
              <a:t>‹#›</a:t>
            </a:fld>
            <a:endParaRPr lang="en-US">
              <a:solidFill>
                <a:srgbClr val="202628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 dirty="0"/>
              <a:t>Copyright © Unify GmbH &amp; Co. KG 2013. All rights reserved.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>
                <a:solidFill>
                  <a:schemeClr val="bg2"/>
                </a:solidFill>
              </a:defRPr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3D13C3C-03F4-4228-8669-5C62DEEE4F8F}" type="slidenum">
              <a:rPr lang="en-US">
                <a:solidFill>
                  <a:srgbClr val="202628"/>
                </a:solidFill>
              </a:rPr>
              <a:pPr/>
              <a:t>‹#›</a:t>
            </a:fld>
            <a:endParaRPr lang="en-US">
              <a:solidFill>
                <a:srgbClr val="202628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 dirty="0"/>
              <a:t>Copyright © Unify GmbH &amp; Co. KG 2013. All rights reserved.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7D12EB2-65EB-42B5-BD12-C249B32EFE9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/>
              <a:t>Copyright © Unify Software &amp; Solutions GmbH &amp; Co. KG 2016. All rights reserved.</a:t>
            </a:r>
            <a:endParaRPr lang="en-US" dirty="0"/>
          </a:p>
        </p:txBody>
      </p:sp>
      <p:pic>
        <p:nvPicPr>
          <p:cNvPr id="6" name="Picture 5" descr="column-graphic-alone_cmyk-cs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576"/>
            <a:ext cx="130858" cy="64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934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CA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F908BA9-B9D3-4EFF-BA5D-CF930EA59724}" type="slidenum">
              <a:rPr lang="en-US">
                <a:solidFill>
                  <a:srgbClr val="202628"/>
                </a:solidFill>
              </a:rPr>
              <a:pPr/>
              <a:t>‹#›</a:t>
            </a:fld>
            <a:endParaRPr lang="en-US">
              <a:solidFill>
                <a:srgbClr val="202628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 dirty="0"/>
              <a:t>Copyright © Unify GmbH &amp; Co. KG 2013. All rights reserved.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Quot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40822" y="586185"/>
            <a:ext cx="7910511" cy="2926954"/>
          </a:xfrm>
          <a:prstGeom prst="rect">
            <a:avLst/>
          </a:prstGeom>
        </p:spPr>
        <p:txBody>
          <a:bodyPr lIns="0" anchor="ctr"/>
          <a:lstStyle>
            <a:lvl1pPr>
              <a:defRPr sz="3200"/>
            </a:lvl1pPr>
          </a:lstStyle>
          <a:p>
            <a:r>
              <a:rPr lang="en-US" sz="3200" dirty="0"/>
              <a:t>Quotation/key point (Arial 32 </a:t>
            </a:r>
            <a:r>
              <a:rPr lang="en-US" sz="3200" dirty="0" err="1"/>
              <a:t>pt</a:t>
            </a:r>
            <a:r>
              <a:rPr lang="en-US" sz="3200" dirty="0"/>
              <a:t>). </a:t>
            </a:r>
            <a:r>
              <a:rPr lang="fr-FR" sz="3200" dirty="0"/>
              <a:t>Duis </a:t>
            </a:r>
            <a:r>
              <a:rPr lang="fr-FR" sz="3200" dirty="0" err="1"/>
              <a:t>autem</a:t>
            </a:r>
            <a:r>
              <a:rPr lang="fr-FR" sz="3200" dirty="0"/>
              <a:t> </a:t>
            </a:r>
            <a:r>
              <a:rPr lang="fr-FR" sz="3200" dirty="0" err="1"/>
              <a:t>vel</a:t>
            </a:r>
            <a:r>
              <a:rPr lang="fr-FR" sz="3200" dirty="0"/>
              <a:t> </a:t>
            </a:r>
            <a:r>
              <a:rPr lang="fr-FR" sz="3200" dirty="0" err="1"/>
              <a:t>eum</a:t>
            </a:r>
            <a:r>
              <a:rPr lang="fr-FR" sz="3200" dirty="0"/>
              <a:t> </a:t>
            </a:r>
            <a:r>
              <a:rPr lang="fr-FR" sz="3200" dirty="0" err="1"/>
              <a:t>iriure</a:t>
            </a:r>
            <a:r>
              <a:rPr lang="fr-FR" sz="3200" dirty="0"/>
              <a:t> </a:t>
            </a:r>
            <a:r>
              <a:rPr lang="fr-FR" sz="3200" dirty="0" err="1"/>
              <a:t>dolor</a:t>
            </a:r>
            <a:r>
              <a:rPr lang="fr-FR" sz="3200" dirty="0"/>
              <a:t> in </a:t>
            </a:r>
            <a:r>
              <a:rPr lang="fr-FR" sz="3200" dirty="0" err="1"/>
              <a:t>hendrerit</a:t>
            </a:r>
            <a:r>
              <a:rPr lang="fr-FR" sz="3200" dirty="0"/>
              <a:t> in </a:t>
            </a:r>
            <a:r>
              <a:rPr lang="fr-FR" sz="3200" dirty="0" err="1"/>
              <a:t>facilisi</a:t>
            </a:r>
            <a:r>
              <a:rPr lang="fr-FR" sz="3200" dirty="0"/>
              <a:t> </a:t>
            </a:r>
            <a:r>
              <a:rPr lang="fr-FR" sz="3200" dirty="0" err="1"/>
              <a:t>volutpat</a:t>
            </a:r>
            <a:r>
              <a:rPr lang="fr-FR" sz="3200" dirty="0"/>
              <a:t>. </a:t>
            </a:r>
            <a:r>
              <a:rPr lang="fr-FR" dirty="0" err="1"/>
              <a:t>Eum</a:t>
            </a:r>
            <a:r>
              <a:rPr lang="fr-FR" dirty="0"/>
              <a:t> </a:t>
            </a:r>
            <a:r>
              <a:rPr lang="fr-FR" dirty="0" err="1"/>
              <a:t>iriure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in </a:t>
            </a:r>
            <a:r>
              <a:rPr lang="fr-FR" dirty="0" err="1"/>
              <a:t>hen</a:t>
            </a:r>
            <a:r>
              <a:rPr lang="fr-FR" dirty="0"/>
              <a:t> </a:t>
            </a:r>
            <a:r>
              <a:rPr lang="fr-FR" dirty="0" err="1"/>
              <a:t>drerit</a:t>
            </a:r>
            <a:r>
              <a:rPr lang="fr-FR" dirty="0"/>
              <a:t> in </a:t>
            </a:r>
            <a:r>
              <a:rPr lang="fr-FR" dirty="0" err="1"/>
              <a:t>facilisi</a:t>
            </a:r>
            <a:r>
              <a:rPr lang="fr-FR" dirty="0"/>
              <a:t>. </a:t>
            </a:r>
            <a:r>
              <a:rPr lang="fr-FR" dirty="0" err="1"/>
              <a:t>Iriure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in </a:t>
            </a:r>
            <a:r>
              <a:rPr lang="fr-FR" dirty="0" err="1"/>
              <a:t>hendrerit</a:t>
            </a:r>
            <a:r>
              <a:rPr lang="fr-FR" dirty="0"/>
              <a:t> in </a:t>
            </a:r>
            <a:r>
              <a:rPr lang="fr-FR" dirty="0" err="1"/>
              <a:t>facilisi</a:t>
            </a:r>
            <a:r>
              <a:rPr lang="fr-FR" dirty="0"/>
              <a:t> </a:t>
            </a:r>
            <a:r>
              <a:rPr lang="fr-FR" dirty="0" err="1"/>
              <a:t>volutpat</a:t>
            </a:r>
            <a:r>
              <a:rPr lang="fr-FR" dirty="0"/>
              <a:t>. </a:t>
            </a:r>
            <a:r>
              <a:rPr lang="en-US" sz="3200" dirty="0"/>
              <a:t>Maximum word count is </a:t>
            </a:r>
            <a:r>
              <a:rPr lang="en-US" dirty="0"/>
              <a:t>35</a:t>
            </a:r>
            <a:r>
              <a:rPr lang="en-US" sz="3200" dirty="0"/>
              <a:t>. </a:t>
            </a:r>
            <a:endParaRPr lang="en-US" dirty="0"/>
          </a:p>
        </p:txBody>
      </p:sp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298844" cy="1483783"/>
          </a:xfrm>
          <a:prstGeom prst="rect">
            <a:avLst/>
          </a:prstGeom>
        </p:spPr>
      </p:pic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40822" y="4223940"/>
            <a:ext cx="6764337" cy="417910"/>
          </a:xfrm>
          <a:prstGeom prst="rect">
            <a:avLst/>
          </a:prstGeom>
        </p:spPr>
        <p:txBody>
          <a:bodyPr lIns="0" anchor="b"/>
          <a:lstStyle>
            <a:lvl1pPr marL="0" indent="0">
              <a:spcBef>
                <a:spcPct val="2000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228600"/>
            <a:ext cx="352425" cy="800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5764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4448175"/>
            <a:ext cx="9144000" cy="695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0822" y="760810"/>
            <a:ext cx="7910511" cy="2577703"/>
          </a:xfrm>
        </p:spPr>
        <p:txBody>
          <a:bodyPr/>
          <a:lstStyle>
            <a:lvl1pPr>
              <a:defRPr sz="5500"/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40822" y="3681413"/>
            <a:ext cx="6764337" cy="417910"/>
          </a:xfrm>
        </p:spPr>
        <p:txBody>
          <a:bodyPr anchor="b"/>
          <a:lstStyle>
            <a:lvl1pPr marL="0" indent="0">
              <a:spcBef>
                <a:spcPct val="2000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subtitle style</a:t>
            </a:r>
            <a:endParaRPr lang="en-US" dirty="0"/>
          </a:p>
        </p:txBody>
      </p:sp>
      <p:pic>
        <p:nvPicPr>
          <p:cNvPr id="14350" name="Picture 2" descr="IXXXX_rev_gradient_rgb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invGray">
          <a:xfrm>
            <a:off x="645583" y="4610100"/>
            <a:ext cx="1148334" cy="27101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14354" name="Picture 4" descr="harmony-bar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19976" y="4635104"/>
            <a:ext cx="1054683" cy="26931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298844" cy="148378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7C7B7F"/>
                </a:solidFill>
              </a:defRPr>
            </a:lvl1pPr>
          </a:lstStyle>
          <a:p>
            <a:fld id="{5AD5EBDB-97EB-4E5D-ACC2-20BDC24910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 dirty="0"/>
              <a:t>Copyright © Unify GmbH &amp; Co. KG 2013. All rights reserved.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1351" y="1302543"/>
            <a:ext cx="4105275" cy="333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9026" y="1302543"/>
            <a:ext cx="4106863" cy="333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1A6C72-AAB2-43FA-BE65-A3CE421CC45D}" type="slidenum">
              <a:rPr lang="en-US">
                <a:solidFill>
                  <a:srgbClr val="202628"/>
                </a:solidFill>
              </a:rPr>
              <a:pPr/>
              <a:t>‹#›</a:t>
            </a:fld>
            <a:endParaRPr lang="en-US" dirty="0">
              <a:solidFill>
                <a:srgbClr val="202628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 dirty="0"/>
              <a:t>Copyright © Unify GmbH &amp; Co. KG 2013. All rights reserved.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7D12EB2-65EB-42B5-BD12-C249B32EFE95}" type="slidenum">
              <a:rPr lang="en-US">
                <a:solidFill>
                  <a:srgbClr val="202628"/>
                </a:solidFill>
              </a:rPr>
              <a:pPr/>
              <a:t>‹#›</a:t>
            </a:fld>
            <a:endParaRPr lang="en-US">
              <a:solidFill>
                <a:srgbClr val="202628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 dirty="0"/>
              <a:t>Copyright © Unify GmbH &amp; Co. KG 2013. All rights reserved.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E4A4513-5DD8-437E-A642-06613EECB3D8}" type="slidenum">
              <a:rPr lang="en-US">
                <a:solidFill>
                  <a:srgbClr val="202628"/>
                </a:solidFill>
              </a:rPr>
              <a:pPr/>
              <a:t>‹#›</a:t>
            </a:fld>
            <a:endParaRPr lang="en-US">
              <a:solidFill>
                <a:srgbClr val="202628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 dirty="0"/>
              <a:t>Copyright © Unify GmbH &amp; Co. KG 2013. All rights reserved.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>
                <a:solidFill>
                  <a:schemeClr val="bg2"/>
                </a:solidFill>
              </a:defRPr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3D13C3C-03F4-4228-8669-5C62DEEE4F8F}" type="slidenum">
              <a:rPr lang="en-US">
                <a:solidFill>
                  <a:srgbClr val="202628"/>
                </a:solidFill>
              </a:rPr>
              <a:pPr/>
              <a:t>‹#›</a:t>
            </a:fld>
            <a:endParaRPr lang="en-US">
              <a:solidFill>
                <a:srgbClr val="202628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 dirty="0"/>
              <a:t>Copyright © Unify GmbH &amp; Co. KG 2013. All rights reserved.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CA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F908BA9-B9D3-4EFF-BA5D-CF930EA59724}" type="slidenum">
              <a:rPr lang="en-US">
                <a:solidFill>
                  <a:srgbClr val="202628"/>
                </a:solidFill>
              </a:rPr>
              <a:pPr/>
              <a:t>‹#›</a:t>
            </a:fld>
            <a:endParaRPr lang="en-US">
              <a:solidFill>
                <a:srgbClr val="202628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 dirty="0"/>
              <a:t>Copyright © Unify GmbH &amp; Co. KG 2013. All rights reserved.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Quot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40822" y="586185"/>
            <a:ext cx="7910511" cy="2926954"/>
          </a:xfrm>
          <a:prstGeom prst="rect">
            <a:avLst/>
          </a:prstGeom>
        </p:spPr>
        <p:txBody>
          <a:bodyPr lIns="0" anchor="ctr"/>
          <a:lstStyle>
            <a:lvl1pPr>
              <a:defRPr sz="3200"/>
            </a:lvl1pPr>
          </a:lstStyle>
          <a:p>
            <a:r>
              <a:rPr lang="en-US" sz="3200" dirty="0"/>
              <a:t>Quotation/key point (Arial 32 </a:t>
            </a:r>
            <a:r>
              <a:rPr lang="en-US" sz="3200" dirty="0" err="1"/>
              <a:t>pt</a:t>
            </a:r>
            <a:r>
              <a:rPr lang="en-US" sz="3200" dirty="0"/>
              <a:t>). </a:t>
            </a:r>
            <a:r>
              <a:rPr lang="fr-FR" sz="3200" dirty="0"/>
              <a:t>Duis </a:t>
            </a:r>
            <a:r>
              <a:rPr lang="fr-FR" sz="3200" dirty="0" err="1"/>
              <a:t>autem</a:t>
            </a:r>
            <a:r>
              <a:rPr lang="fr-FR" sz="3200" dirty="0"/>
              <a:t> </a:t>
            </a:r>
            <a:r>
              <a:rPr lang="fr-FR" sz="3200" dirty="0" err="1"/>
              <a:t>vel</a:t>
            </a:r>
            <a:r>
              <a:rPr lang="fr-FR" sz="3200" dirty="0"/>
              <a:t> </a:t>
            </a:r>
            <a:r>
              <a:rPr lang="fr-FR" sz="3200" dirty="0" err="1"/>
              <a:t>eum</a:t>
            </a:r>
            <a:r>
              <a:rPr lang="fr-FR" sz="3200" dirty="0"/>
              <a:t> </a:t>
            </a:r>
            <a:r>
              <a:rPr lang="fr-FR" sz="3200" dirty="0" err="1"/>
              <a:t>iriure</a:t>
            </a:r>
            <a:r>
              <a:rPr lang="fr-FR" sz="3200" dirty="0"/>
              <a:t> </a:t>
            </a:r>
            <a:r>
              <a:rPr lang="fr-FR" sz="3200" dirty="0" err="1"/>
              <a:t>dolor</a:t>
            </a:r>
            <a:r>
              <a:rPr lang="fr-FR" sz="3200" dirty="0"/>
              <a:t> in </a:t>
            </a:r>
            <a:r>
              <a:rPr lang="fr-FR" sz="3200" dirty="0" err="1"/>
              <a:t>hendrerit</a:t>
            </a:r>
            <a:r>
              <a:rPr lang="fr-FR" sz="3200" dirty="0"/>
              <a:t> in </a:t>
            </a:r>
            <a:r>
              <a:rPr lang="fr-FR" sz="3200" dirty="0" err="1"/>
              <a:t>facilisi</a:t>
            </a:r>
            <a:r>
              <a:rPr lang="fr-FR" sz="3200" dirty="0"/>
              <a:t> </a:t>
            </a:r>
            <a:r>
              <a:rPr lang="fr-FR" sz="3200" dirty="0" err="1"/>
              <a:t>volutpat</a:t>
            </a:r>
            <a:r>
              <a:rPr lang="fr-FR" sz="3200" dirty="0"/>
              <a:t>. </a:t>
            </a:r>
            <a:r>
              <a:rPr lang="fr-FR" dirty="0" err="1"/>
              <a:t>Eum</a:t>
            </a:r>
            <a:r>
              <a:rPr lang="fr-FR" dirty="0"/>
              <a:t> </a:t>
            </a:r>
            <a:r>
              <a:rPr lang="fr-FR" dirty="0" err="1"/>
              <a:t>iriure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in </a:t>
            </a:r>
            <a:r>
              <a:rPr lang="fr-FR" dirty="0" err="1"/>
              <a:t>hen</a:t>
            </a:r>
            <a:r>
              <a:rPr lang="fr-FR" dirty="0"/>
              <a:t> </a:t>
            </a:r>
            <a:r>
              <a:rPr lang="fr-FR" dirty="0" err="1"/>
              <a:t>drerit</a:t>
            </a:r>
            <a:r>
              <a:rPr lang="fr-FR" dirty="0"/>
              <a:t> in </a:t>
            </a:r>
            <a:r>
              <a:rPr lang="fr-FR" dirty="0" err="1"/>
              <a:t>facilisi</a:t>
            </a:r>
            <a:r>
              <a:rPr lang="fr-FR" dirty="0"/>
              <a:t>. </a:t>
            </a:r>
            <a:r>
              <a:rPr lang="fr-FR" dirty="0" err="1"/>
              <a:t>Iriure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in </a:t>
            </a:r>
            <a:r>
              <a:rPr lang="fr-FR" dirty="0" err="1"/>
              <a:t>hendrerit</a:t>
            </a:r>
            <a:r>
              <a:rPr lang="fr-FR" dirty="0"/>
              <a:t> in </a:t>
            </a:r>
            <a:r>
              <a:rPr lang="fr-FR" dirty="0" err="1"/>
              <a:t>facilisi</a:t>
            </a:r>
            <a:r>
              <a:rPr lang="fr-FR" dirty="0"/>
              <a:t> </a:t>
            </a:r>
            <a:r>
              <a:rPr lang="fr-FR" dirty="0" err="1"/>
              <a:t>volutpat</a:t>
            </a:r>
            <a:r>
              <a:rPr lang="fr-FR" dirty="0"/>
              <a:t>. </a:t>
            </a:r>
            <a:r>
              <a:rPr lang="en-US" sz="3200" dirty="0"/>
              <a:t>Maximum word count is </a:t>
            </a:r>
            <a:r>
              <a:rPr lang="en-US" dirty="0"/>
              <a:t>35</a:t>
            </a:r>
            <a:r>
              <a:rPr lang="en-US" sz="3200" dirty="0"/>
              <a:t>. </a:t>
            </a:r>
            <a:endParaRPr lang="en-US" dirty="0"/>
          </a:p>
        </p:txBody>
      </p:sp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298844" cy="1483783"/>
          </a:xfrm>
          <a:prstGeom prst="rect">
            <a:avLst/>
          </a:prstGeom>
        </p:spPr>
      </p:pic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40822" y="4223940"/>
            <a:ext cx="6764337" cy="417910"/>
          </a:xfrm>
          <a:prstGeom prst="rect">
            <a:avLst/>
          </a:prstGeom>
        </p:spPr>
        <p:txBody>
          <a:bodyPr lIns="0" anchor="b"/>
          <a:lstStyle>
            <a:lvl1pPr marL="0" indent="0">
              <a:spcBef>
                <a:spcPct val="2000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228600"/>
            <a:ext cx="352425" cy="800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576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E4A4513-5DD8-437E-A642-06613EECB3D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/>
              <a:t>Copyright © Unify Software &amp; Solutions GmbH &amp; Co. KG 2016.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62021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0822" y="760810"/>
            <a:ext cx="7910511" cy="2577703"/>
          </a:xfrm>
        </p:spPr>
        <p:txBody>
          <a:bodyPr/>
          <a:lstStyle>
            <a:lvl1pPr>
              <a:defRPr sz="55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pic>
        <p:nvPicPr>
          <p:cNvPr id="14354" name="Picture 4" descr="harmony-bar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19976" y="4635104"/>
            <a:ext cx="1054683" cy="269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298844" cy="148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6295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0823" y="760811"/>
            <a:ext cx="7910511" cy="2577703"/>
          </a:xfrm>
          <a:prstGeom prst="rect">
            <a:avLst/>
          </a:prstGeom>
        </p:spPr>
        <p:txBody>
          <a:bodyPr lIns="0" tIns="45714" rIns="91427" bIns="45714" anchor="ctr"/>
          <a:lstStyle>
            <a:lvl1pPr>
              <a:defRPr sz="5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40823" y="3681414"/>
            <a:ext cx="6764337" cy="417910"/>
          </a:xfrm>
          <a:prstGeom prst="rect">
            <a:avLst/>
          </a:prstGeom>
        </p:spPr>
        <p:txBody>
          <a:bodyPr lIns="0" tIns="45714" rIns="91427" bIns="45714" anchor="b"/>
          <a:lstStyle>
            <a:lvl1pPr marL="0" indent="0">
              <a:spcBef>
                <a:spcPct val="20000"/>
              </a:spcBef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4350" name="Picture 2" descr="IXXXX_rev_gradient_rgb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invGray">
          <a:xfrm>
            <a:off x="645583" y="4610100"/>
            <a:ext cx="1148334" cy="271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54" name="Picture 4" descr="harmony-bar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19976" y="4635105"/>
            <a:ext cx="1054683" cy="269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55" name="Picture 5" descr="heritage-line-neg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invGray">
          <a:xfrm>
            <a:off x="2582107" y="4714878"/>
            <a:ext cx="1414272" cy="180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76351"/>
            <a:ext cx="298844" cy="148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2854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0823" y="760811"/>
            <a:ext cx="7910511" cy="2577703"/>
          </a:xfrm>
          <a:prstGeom prst="rect">
            <a:avLst/>
          </a:prstGeom>
        </p:spPr>
        <p:txBody>
          <a:bodyPr lIns="0" tIns="45714" rIns="91427" bIns="45714" anchor="ctr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40823" y="4223940"/>
            <a:ext cx="6764337" cy="417910"/>
          </a:xfrm>
          <a:prstGeom prst="rect">
            <a:avLst/>
          </a:prstGeom>
        </p:spPr>
        <p:txBody>
          <a:bodyPr lIns="0" tIns="45714" rIns="91427" bIns="45714" anchor="b"/>
          <a:lstStyle>
            <a:lvl1pPr marL="0" indent="0">
              <a:spcBef>
                <a:spcPct val="20000"/>
              </a:spcBef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76351"/>
            <a:ext cx="298844" cy="148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2798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111756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590" y="273845"/>
            <a:ext cx="7907337" cy="775097"/>
          </a:xfrm>
          <a:prstGeom prst="rect">
            <a:avLst/>
          </a:prstGeom>
        </p:spPr>
        <p:txBody>
          <a:bodyPr lIns="91427" tIns="45714" rIns="91427" bIns="45714"/>
          <a:lstStyle>
            <a:lvl1pPr>
              <a:defRPr sz="3200"/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010400" y="4857751"/>
            <a:ext cx="1676400" cy="157163"/>
          </a:xfrm>
          <a:prstGeom prst="rect">
            <a:avLst/>
          </a:prstGeom>
        </p:spPr>
        <p:txBody>
          <a:bodyPr lIns="91427" tIns="45714" rIns="91427" bIns="45714"/>
          <a:lstStyle>
            <a:lvl1pPr>
              <a:defRPr/>
            </a:lvl1pPr>
          </a:lstStyle>
          <a:p>
            <a:fld id="{17D12EB2-65EB-42B5-BD12-C249B32EFE95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14" rIns="91427" bIns="45714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/>
              <a:t>Copyright © Unify GmbH &amp; Co. KG 2015.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6004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 txBox="1">
            <a:spLocks noChangeArrowheads="1"/>
          </p:cNvSpPr>
          <p:nvPr userDrawn="1"/>
        </p:nvSpPr>
        <p:spPr bwMode="auto">
          <a:xfrm>
            <a:off x="7942652" y="4761062"/>
            <a:ext cx="786683" cy="240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7" tIns="45714" rIns="91427" bIns="45714" numCol="1" anchor="ctr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800" kern="1200">
                <a:solidFill>
                  <a:srgbClr val="9B0038"/>
                </a:solidFill>
                <a:latin typeface="Arial Narrow"/>
                <a:ea typeface="Arial Narrow" pitchFamily="34" charset="0"/>
                <a:cs typeface="Arial Narrow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3600" b="1" kern="1200">
                <a:solidFill>
                  <a:srgbClr val="666666"/>
                </a:solidFill>
                <a:latin typeface="Arial Narrow"/>
                <a:ea typeface="Arial Narrow" pitchFamily="34" charset="0"/>
                <a:cs typeface="Arial Narrow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800" b="1" kern="1200">
                <a:solidFill>
                  <a:srgbClr val="666666"/>
                </a:solidFill>
                <a:latin typeface="Arial Narrow"/>
                <a:ea typeface="Arial Narrow" pitchFamily="34" charset="0"/>
                <a:cs typeface="Arial Narrow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800" b="1" kern="1200">
                <a:solidFill>
                  <a:srgbClr val="9B0038"/>
                </a:solidFill>
                <a:latin typeface="Arial Narrow"/>
                <a:ea typeface="Arial Narrow" pitchFamily="34" charset="0"/>
                <a:cs typeface="Arial Narrow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800" b="1" kern="1200">
                <a:solidFill>
                  <a:srgbClr val="9B0038"/>
                </a:solidFill>
                <a:latin typeface="Arial Narrow"/>
                <a:ea typeface="Arial Narrow" pitchFamily="34" charset="0"/>
                <a:cs typeface="Arial Narrow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eaLnBrk="1" hangingPunct="1"/>
            <a:fld id="{6F693296-0730-E247-8B74-1B2DC63E998E}" type="slidenum">
              <a:rPr lang="en-US" sz="1100" smtClean="0">
                <a:solidFill>
                  <a:srgbClr val="595959"/>
                </a:solidFill>
                <a:latin typeface="Arial Narrow" pitchFamily="34" charset="0"/>
              </a:rPr>
              <a:pPr marL="0" indent="0" algn="r" eaLnBrk="1" hangingPunct="1"/>
              <a:t>‹#›</a:t>
            </a:fld>
            <a:endParaRPr lang="en-US" sz="1100" dirty="0">
              <a:solidFill>
                <a:srgbClr val="595959"/>
              </a:solidFill>
              <a:latin typeface="Arial Narrow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762000" y="4719520"/>
            <a:ext cx="7696200" cy="340207"/>
          </a:xfrm>
          <a:prstGeom prst="rect">
            <a:avLst/>
          </a:prstGeom>
        </p:spPr>
        <p:txBody>
          <a:bodyPr lIns="91427" tIns="45714" rIns="91427" bIns="45714" anchor="ctr"/>
          <a:lstStyle>
            <a:lvl1pPr algn="l">
              <a:defRPr sz="1200" b="0">
                <a:solidFill>
                  <a:schemeClr val="accent3"/>
                </a:solidFill>
                <a:latin typeface="Avenir Book"/>
                <a:cs typeface="Avenir Book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481123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7010400" y="4857759"/>
            <a:ext cx="1676400" cy="157163"/>
          </a:xfrm>
          <a:prstGeom prst="rect">
            <a:avLst/>
          </a:prstGeom>
        </p:spPr>
        <p:txBody>
          <a:bodyPr lIns="91427" tIns="45714" rIns="91427" bIns="45714"/>
          <a:lstStyle>
            <a:lvl1pPr>
              <a:defRPr/>
            </a:lvl1pPr>
          </a:lstStyle>
          <a:p>
            <a:fld id="{48591D78-2BA1-438F-B8B5-8A39EAC09BA5}" type="slidenum">
              <a:rPr lang="en-US">
                <a:solidFill>
                  <a:srgbClr val="7C7B7F"/>
                </a:solidFill>
              </a:rPr>
              <a:pPr/>
              <a:t>‹#›</a:t>
            </a:fld>
            <a:endParaRPr lang="en-US">
              <a:solidFill>
                <a:srgbClr val="7C7B7F"/>
              </a:solidFill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2026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armony-bar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19975" y="4635500"/>
            <a:ext cx="1054100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 descr="column-graphic-alone_cmyk-cs3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76350"/>
            <a:ext cx="298450" cy="148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IXXXX_rev_gradient_rgb.png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invGray">
          <a:xfrm>
            <a:off x="646113" y="4610100"/>
            <a:ext cx="1147762" cy="27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0822" y="760811"/>
            <a:ext cx="7910511" cy="2577703"/>
          </a:xfrm>
          <a:prstGeom prst="rect">
            <a:avLst/>
          </a:prstGeom>
        </p:spPr>
        <p:txBody>
          <a:bodyPr lIns="0" anchor="ctr"/>
          <a:lstStyle>
            <a:lvl1pPr>
              <a:defRPr sz="5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40824" y="3681414"/>
            <a:ext cx="6764337" cy="417910"/>
          </a:xfrm>
          <a:prstGeom prst="rect">
            <a:avLst/>
          </a:prstGeom>
        </p:spPr>
        <p:txBody>
          <a:bodyPr lIns="0" anchor="b"/>
          <a:lstStyle>
            <a:lvl1pPr marL="0" indent="0">
              <a:spcBef>
                <a:spcPct val="2000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olumn-graphic-alone_cmyk-cs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76350"/>
            <a:ext cx="298450" cy="148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0822" y="586185"/>
            <a:ext cx="7910511" cy="2926954"/>
          </a:xfrm>
          <a:prstGeom prst="rect">
            <a:avLst/>
          </a:prstGeom>
        </p:spPr>
        <p:txBody>
          <a:bodyPr lIns="0"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40824" y="4223940"/>
            <a:ext cx="6764337" cy="417910"/>
          </a:xfrm>
          <a:prstGeom prst="rect">
            <a:avLst/>
          </a:prstGeom>
        </p:spPr>
        <p:txBody>
          <a:bodyPr lIns="0" anchor="b"/>
          <a:lstStyle>
            <a:lvl1pPr marL="0" indent="0">
              <a:spcBef>
                <a:spcPct val="2000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>
                <a:solidFill>
                  <a:schemeClr val="bg2"/>
                </a:solidFill>
              </a:defRPr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3D13C3C-03F4-4228-8669-5C62DEEE4F8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/>
              <a:t>Copyright © Unify Software &amp; Solutions GmbH &amp; Co. KG 2016.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88093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0823" y="760811"/>
            <a:ext cx="7910511" cy="2577703"/>
          </a:xfrm>
          <a:prstGeom prst="rect">
            <a:avLst/>
          </a:prstGeom>
        </p:spPr>
        <p:txBody>
          <a:bodyPr lIns="0" tIns="45714" rIns="91427" bIns="45714" anchor="ctr"/>
          <a:lstStyle>
            <a:lvl1pPr>
              <a:defRPr sz="5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40823" y="3681414"/>
            <a:ext cx="6764337" cy="417910"/>
          </a:xfrm>
          <a:prstGeom prst="rect">
            <a:avLst/>
          </a:prstGeom>
        </p:spPr>
        <p:txBody>
          <a:bodyPr lIns="0" tIns="45714" rIns="91427" bIns="45714" anchor="b"/>
          <a:lstStyle>
            <a:lvl1pPr marL="0" indent="0">
              <a:spcBef>
                <a:spcPct val="20000"/>
              </a:spcBef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4350" name="Picture 2" descr="IXXXX_rev_gradient_rgb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invGray">
          <a:xfrm>
            <a:off x="645583" y="4610100"/>
            <a:ext cx="1148334" cy="271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54" name="Picture 4" descr="harmony-bar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19976" y="4635105"/>
            <a:ext cx="1054683" cy="269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55" name="Picture 5" descr="heritage-line-neg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invGray">
          <a:xfrm>
            <a:off x="2582107" y="4714878"/>
            <a:ext cx="1414272" cy="180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76351"/>
            <a:ext cx="298844" cy="148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2854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0823" y="760811"/>
            <a:ext cx="7910511" cy="2577703"/>
          </a:xfrm>
          <a:prstGeom prst="rect">
            <a:avLst/>
          </a:prstGeom>
        </p:spPr>
        <p:txBody>
          <a:bodyPr lIns="0" tIns="45714" rIns="91427" bIns="45714" anchor="ctr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40823" y="4223940"/>
            <a:ext cx="6764337" cy="417910"/>
          </a:xfrm>
          <a:prstGeom prst="rect">
            <a:avLst/>
          </a:prstGeom>
        </p:spPr>
        <p:txBody>
          <a:bodyPr lIns="0" tIns="45714" rIns="91427" bIns="45714" anchor="b"/>
          <a:lstStyle>
            <a:lvl1pPr marL="0" indent="0">
              <a:spcBef>
                <a:spcPct val="20000"/>
              </a:spcBef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76351"/>
            <a:ext cx="298844" cy="148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2798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111756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590" y="273845"/>
            <a:ext cx="7907337" cy="775097"/>
          </a:xfrm>
          <a:prstGeom prst="rect">
            <a:avLst/>
          </a:prstGeom>
        </p:spPr>
        <p:txBody>
          <a:bodyPr lIns="91427" tIns="45714" rIns="91427" bIns="45714"/>
          <a:lstStyle>
            <a:lvl1pPr>
              <a:defRPr sz="3200"/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010400" y="4857751"/>
            <a:ext cx="1676400" cy="157163"/>
          </a:xfrm>
          <a:prstGeom prst="rect">
            <a:avLst/>
          </a:prstGeom>
        </p:spPr>
        <p:txBody>
          <a:bodyPr lIns="91427" tIns="45714" rIns="91427" bIns="45714"/>
          <a:lstStyle>
            <a:lvl1pPr>
              <a:defRPr/>
            </a:lvl1pPr>
          </a:lstStyle>
          <a:p>
            <a:fld id="{17D12EB2-65EB-42B5-BD12-C249B32EFE95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14" rIns="91427" bIns="45714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/>
              <a:t>Copyright © Unify GmbH &amp; Co. KG 2015.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6004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 txBox="1">
            <a:spLocks noChangeArrowheads="1"/>
          </p:cNvSpPr>
          <p:nvPr userDrawn="1"/>
        </p:nvSpPr>
        <p:spPr bwMode="auto">
          <a:xfrm>
            <a:off x="7942652" y="4761062"/>
            <a:ext cx="786683" cy="240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7" tIns="45714" rIns="91427" bIns="45714" numCol="1" anchor="ctr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800" kern="1200">
                <a:solidFill>
                  <a:srgbClr val="9B0038"/>
                </a:solidFill>
                <a:latin typeface="Arial Narrow"/>
                <a:ea typeface="Arial Narrow" pitchFamily="34" charset="0"/>
                <a:cs typeface="Arial Narrow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3600" b="1" kern="1200">
                <a:solidFill>
                  <a:srgbClr val="666666"/>
                </a:solidFill>
                <a:latin typeface="Arial Narrow"/>
                <a:ea typeface="Arial Narrow" pitchFamily="34" charset="0"/>
                <a:cs typeface="Arial Narrow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800" b="1" kern="1200">
                <a:solidFill>
                  <a:srgbClr val="666666"/>
                </a:solidFill>
                <a:latin typeface="Arial Narrow"/>
                <a:ea typeface="Arial Narrow" pitchFamily="34" charset="0"/>
                <a:cs typeface="Arial Narrow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800" b="1" kern="1200">
                <a:solidFill>
                  <a:srgbClr val="9B0038"/>
                </a:solidFill>
                <a:latin typeface="Arial Narrow"/>
                <a:ea typeface="Arial Narrow" pitchFamily="34" charset="0"/>
                <a:cs typeface="Arial Narrow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800" b="1" kern="1200">
                <a:solidFill>
                  <a:srgbClr val="9B0038"/>
                </a:solidFill>
                <a:latin typeface="Arial Narrow"/>
                <a:ea typeface="Arial Narrow" pitchFamily="34" charset="0"/>
                <a:cs typeface="Arial Narrow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eaLnBrk="1" hangingPunct="1"/>
            <a:fld id="{6F693296-0730-E247-8B74-1B2DC63E998E}" type="slidenum">
              <a:rPr lang="en-US" sz="1100" smtClean="0">
                <a:solidFill>
                  <a:srgbClr val="595959"/>
                </a:solidFill>
                <a:latin typeface="Arial Narrow" pitchFamily="34" charset="0"/>
              </a:rPr>
              <a:pPr marL="0" indent="0" algn="r" eaLnBrk="1" hangingPunct="1"/>
              <a:t>‹#›</a:t>
            </a:fld>
            <a:endParaRPr lang="en-US" sz="1100" dirty="0">
              <a:solidFill>
                <a:srgbClr val="595959"/>
              </a:solidFill>
              <a:latin typeface="Arial Narrow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762000" y="4719520"/>
            <a:ext cx="7696200" cy="340207"/>
          </a:xfrm>
          <a:prstGeom prst="rect">
            <a:avLst/>
          </a:prstGeom>
        </p:spPr>
        <p:txBody>
          <a:bodyPr lIns="91427" tIns="45714" rIns="91427" bIns="45714" anchor="ctr"/>
          <a:lstStyle>
            <a:lvl1pPr algn="l">
              <a:defRPr sz="1200" b="0">
                <a:solidFill>
                  <a:schemeClr val="accent3"/>
                </a:solidFill>
                <a:latin typeface="Avenir Book"/>
                <a:cs typeface="Avenir Book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481123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7010400" y="4857759"/>
            <a:ext cx="1676400" cy="157163"/>
          </a:xfrm>
          <a:prstGeom prst="rect">
            <a:avLst/>
          </a:prstGeom>
        </p:spPr>
        <p:txBody>
          <a:bodyPr lIns="91427" tIns="45714" rIns="91427" bIns="45714"/>
          <a:lstStyle>
            <a:lvl1pPr>
              <a:defRPr/>
            </a:lvl1pPr>
          </a:lstStyle>
          <a:p>
            <a:fld id="{48591D78-2BA1-438F-B8B5-8A39EAC09BA5}" type="slidenum">
              <a:rPr lang="en-US">
                <a:solidFill>
                  <a:srgbClr val="7C7B7F"/>
                </a:solidFill>
              </a:rPr>
              <a:pPr/>
              <a:t>‹#›</a:t>
            </a:fld>
            <a:endParaRPr lang="en-US">
              <a:solidFill>
                <a:srgbClr val="7C7B7F"/>
              </a:solidFill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4448175"/>
            <a:ext cx="9144000" cy="695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0822" y="760810"/>
            <a:ext cx="7910511" cy="2577703"/>
          </a:xfrm>
        </p:spPr>
        <p:txBody>
          <a:bodyPr/>
          <a:lstStyle>
            <a:lvl1pPr>
              <a:defRPr sz="5500"/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40822" y="3681413"/>
            <a:ext cx="6764337" cy="417910"/>
          </a:xfrm>
        </p:spPr>
        <p:txBody>
          <a:bodyPr anchor="b"/>
          <a:lstStyle>
            <a:lvl1pPr marL="0" indent="0">
              <a:spcBef>
                <a:spcPct val="2000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subtitle style</a:t>
            </a:r>
            <a:endParaRPr lang="en-US" dirty="0"/>
          </a:p>
        </p:txBody>
      </p:sp>
      <p:pic>
        <p:nvPicPr>
          <p:cNvPr id="14350" name="Picture 2" descr="IXXXX_rev_gradient_rgb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invGray">
          <a:xfrm>
            <a:off x="645583" y="4610100"/>
            <a:ext cx="1148334" cy="27101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14354" name="Picture 4" descr="harmony-bar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19976" y="4635104"/>
            <a:ext cx="1054683" cy="26931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298844" cy="148378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7C7B7F"/>
                </a:solidFill>
              </a:defRPr>
            </a:lvl1pPr>
          </a:lstStyle>
          <a:p>
            <a:fld id="{5AD5EBDB-97EB-4E5D-ACC2-20BDC24910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 dirty="0"/>
              <a:t>Copyright © Unify GmbH &amp; Co. KG 2013. All rights reserved.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1351" y="1302543"/>
            <a:ext cx="4105275" cy="333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9026" y="1302543"/>
            <a:ext cx="4106863" cy="333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1A6C72-AAB2-43FA-BE65-A3CE421CC45D}" type="slidenum">
              <a:rPr lang="en-US">
                <a:solidFill>
                  <a:srgbClr val="202628"/>
                </a:solidFill>
              </a:rPr>
              <a:pPr/>
              <a:t>‹#›</a:t>
            </a:fld>
            <a:endParaRPr lang="en-US" dirty="0">
              <a:solidFill>
                <a:srgbClr val="202628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 dirty="0"/>
              <a:t>Copyright © Unify GmbH &amp; Co. KG 2013. All rights reserved.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7D12EB2-65EB-42B5-BD12-C249B32EFE95}" type="slidenum">
              <a:rPr lang="en-US">
                <a:solidFill>
                  <a:srgbClr val="202628"/>
                </a:solidFill>
              </a:rPr>
              <a:pPr/>
              <a:t>‹#›</a:t>
            </a:fld>
            <a:endParaRPr lang="en-US">
              <a:solidFill>
                <a:srgbClr val="202628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 dirty="0"/>
              <a:t>Copyright © Unify GmbH &amp; Co. KG 2013. All rights reserved.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F908BA9-B9D3-4EFF-BA5D-CF930EA5972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7C7B7F"/>
                </a:solidFill>
              </a:rPr>
              <a:t>Copyright © Unify Software &amp; Solutions GmbH &amp; Co. KG 2016. All rights reserved.</a:t>
            </a:r>
            <a:endParaRPr lang="en-US" dirty="0">
              <a:solidFill>
                <a:srgbClr val="7C7B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3433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E4A4513-5DD8-437E-A642-06613EECB3D8}" type="slidenum">
              <a:rPr lang="en-US">
                <a:solidFill>
                  <a:srgbClr val="202628"/>
                </a:solidFill>
              </a:rPr>
              <a:pPr/>
              <a:t>‹#›</a:t>
            </a:fld>
            <a:endParaRPr lang="en-US">
              <a:solidFill>
                <a:srgbClr val="202628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 dirty="0"/>
              <a:t>Copyright © Unify GmbH &amp; Co. KG 2013. All rights reserved.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>
                <a:solidFill>
                  <a:schemeClr val="bg2"/>
                </a:solidFill>
              </a:defRPr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3D13C3C-03F4-4228-8669-5C62DEEE4F8F}" type="slidenum">
              <a:rPr lang="en-US">
                <a:solidFill>
                  <a:srgbClr val="202628"/>
                </a:solidFill>
              </a:rPr>
              <a:pPr/>
              <a:t>‹#›</a:t>
            </a:fld>
            <a:endParaRPr lang="en-US">
              <a:solidFill>
                <a:srgbClr val="202628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 dirty="0"/>
              <a:t>Copyright © Unify GmbH &amp; Co. KG 2013. All rights reserved.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CA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F908BA9-B9D3-4EFF-BA5D-CF930EA59724}" type="slidenum">
              <a:rPr lang="en-US">
                <a:solidFill>
                  <a:srgbClr val="202628"/>
                </a:solidFill>
              </a:rPr>
              <a:pPr/>
              <a:t>‹#›</a:t>
            </a:fld>
            <a:endParaRPr lang="en-US">
              <a:solidFill>
                <a:srgbClr val="202628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 dirty="0"/>
              <a:t>Copyright © Unify GmbH &amp; Co. KG 2013. All rights reserved.</a:t>
            </a: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Quot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40822" y="586185"/>
            <a:ext cx="7910511" cy="2926954"/>
          </a:xfrm>
          <a:prstGeom prst="rect">
            <a:avLst/>
          </a:prstGeom>
        </p:spPr>
        <p:txBody>
          <a:bodyPr lIns="0" anchor="ctr"/>
          <a:lstStyle>
            <a:lvl1pPr>
              <a:defRPr sz="3200"/>
            </a:lvl1pPr>
          </a:lstStyle>
          <a:p>
            <a:r>
              <a:rPr lang="en-US" sz="3200" dirty="0"/>
              <a:t>Quotation/key point (Arial 32 </a:t>
            </a:r>
            <a:r>
              <a:rPr lang="en-US" sz="3200" dirty="0" err="1"/>
              <a:t>pt</a:t>
            </a:r>
            <a:r>
              <a:rPr lang="en-US" sz="3200" dirty="0"/>
              <a:t>). </a:t>
            </a:r>
            <a:r>
              <a:rPr lang="fr-FR" sz="3200" dirty="0"/>
              <a:t>Duis </a:t>
            </a:r>
            <a:r>
              <a:rPr lang="fr-FR" sz="3200" dirty="0" err="1"/>
              <a:t>autem</a:t>
            </a:r>
            <a:r>
              <a:rPr lang="fr-FR" sz="3200" dirty="0"/>
              <a:t> </a:t>
            </a:r>
            <a:r>
              <a:rPr lang="fr-FR" sz="3200" dirty="0" err="1"/>
              <a:t>vel</a:t>
            </a:r>
            <a:r>
              <a:rPr lang="fr-FR" sz="3200" dirty="0"/>
              <a:t> </a:t>
            </a:r>
            <a:r>
              <a:rPr lang="fr-FR" sz="3200" dirty="0" err="1"/>
              <a:t>eum</a:t>
            </a:r>
            <a:r>
              <a:rPr lang="fr-FR" sz="3200" dirty="0"/>
              <a:t> </a:t>
            </a:r>
            <a:r>
              <a:rPr lang="fr-FR" sz="3200" dirty="0" err="1"/>
              <a:t>iriure</a:t>
            </a:r>
            <a:r>
              <a:rPr lang="fr-FR" sz="3200" dirty="0"/>
              <a:t> </a:t>
            </a:r>
            <a:r>
              <a:rPr lang="fr-FR" sz="3200" dirty="0" err="1"/>
              <a:t>dolor</a:t>
            </a:r>
            <a:r>
              <a:rPr lang="fr-FR" sz="3200" dirty="0"/>
              <a:t> in </a:t>
            </a:r>
            <a:r>
              <a:rPr lang="fr-FR" sz="3200" dirty="0" err="1"/>
              <a:t>hendrerit</a:t>
            </a:r>
            <a:r>
              <a:rPr lang="fr-FR" sz="3200" dirty="0"/>
              <a:t> in </a:t>
            </a:r>
            <a:r>
              <a:rPr lang="fr-FR" sz="3200" dirty="0" err="1"/>
              <a:t>facilisi</a:t>
            </a:r>
            <a:r>
              <a:rPr lang="fr-FR" sz="3200" dirty="0"/>
              <a:t> </a:t>
            </a:r>
            <a:r>
              <a:rPr lang="fr-FR" sz="3200" dirty="0" err="1"/>
              <a:t>volutpat</a:t>
            </a:r>
            <a:r>
              <a:rPr lang="fr-FR" sz="3200" dirty="0"/>
              <a:t>. </a:t>
            </a:r>
            <a:r>
              <a:rPr lang="fr-FR" dirty="0" err="1"/>
              <a:t>Eum</a:t>
            </a:r>
            <a:r>
              <a:rPr lang="fr-FR" dirty="0"/>
              <a:t> </a:t>
            </a:r>
            <a:r>
              <a:rPr lang="fr-FR" dirty="0" err="1"/>
              <a:t>iriure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in </a:t>
            </a:r>
            <a:r>
              <a:rPr lang="fr-FR" dirty="0" err="1"/>
              <a:t>hen</a:t>
            </a:r>
            <a:r>
              <a:rPr lang="fr-FR" dirty="0"/>
              <a:t> </a:t>
            </a:r>
            <a:r>
              <a:rPr lang="fr-FR" dirty="0" err="1"/>
              <a:t>drerit</a:t>
            </a:r>
            <a:r>
              <a:rPr lang="fr-FR" dirty="0"/>
              <a:t> in </a:t>
            </a:r>
            <a:r>
              <a:rPr lang="fr-FR" dirty="0" err="1"/>
              <a:t>facilisi</a:t>
            </a:r>
            <a:r>
              <a:rPr lang="fr-FR" dirty="0"/>
              <a:t>. </a:t>
            </a:r>
            <a:r>
              <a:rPr lang="fr-FR" dirty="0" err="1"/>
              <a:t>Iriure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in </a:t>
            </a:r>
            <a:r>
              <a:rPr lang="fr-FR" dirty="0" err="1"/>
              <a:t>hendrerit</a:t>
            </a:r>
            <a:r>
              <a:rPr lang="fr-FR" dirty="0"/>
              <a:t> in </a:t>
            </a:r>
            <a:r>
              <a:rPr lang="fr-FR" dirty="0" err="1"/>
              <a:t>facilisi</a:t>
            </a:r>
            <a:r>
              <a:rPr lang="fr-FR" dirty="0"/>
              <a:t> </a:t>
            </a:r>
            <a:r>
              <a:rPr lang="fr-FR" dirty="0" err="1"/>
              <a:t>volutpat</a:t>
            </a:r>
            <a:r>
              <a:rPr lang="fr-FR" dirty="0"/>
              <a:t>. </a:t>
            </a:r>
            <a:r>
              <a:rPr lang="en-US" sz="3200" dirty="0"/>
              <a:t>Maximum word count is </a:t>
            </a:r>
            <a:r>
              <a:rPr lang="en-US" dirty="0"/>
              <a:t>35</a:t>
            </a:r>
            <a:r>
              <a:rPr lang="en-US" sz="3200" dirty="0"/>
              <a:t>. </a:t>
            </a:r>
            <a:endParaRPr lang="en-US" dirty="0"/>
          </a:p>
        </p:txBody>
      </p:sp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298844" cy="1483783"/>
          </a:xfrm>
          <a:prstGeom prst="rect">
            <a:avLst/>
          </a:prstGeom>
        </p:spPr>
      </p:pic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40822" y="4223940"/>
            <a:ext cx="6764337" cy="417910"/>
          </a:xfrm>
          <a:prstGeom prst="rect">
            <a:avLst/>
          </a:prstGeom>
        </p:spPr>
        <p:txBody>
          <a:bodyPr lIns="0" anchor="b"/>
          <a:lstStyle>
            <a:lvl1pPr marL="0" indent="0">
              <a:spcBef>
                <a:spcPct val="2000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228600"/>
            <a:ext cx="352425" cy="800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57644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0822" y="760810"/>
            <a:ext cx="7910511" cy="2577703"/>
          </a:xfrm>
        </p:spPr>
        <p:txBody>
          <a:bodyPr/>
          <a:lstStyle>
            <a:lvl1pPr>
              <a:defRPr sz="55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pic>
        <p:nvPicPr>
          <p:cNvPr id="14354" name="Picture 4" descr="harmony-bar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19976" y="4635104"/>
            <a:ext cx="1054683" cy="269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298844" cy="148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007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0822" y="760810"/>
            <a:ext cx="7910511" cy="2577703"/>
          </a:xfrm>
        </p:spPr>
        <p:txBody>
          <a:bodyPr/>
          <a:lstStyle>
            <a:lvl1pPr>
              <a:defRPr sz="55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pic>
        <p:nvPicPr>
          <p:cNvPr id="14354" name="Picture 4" descr="harmony-bar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19976" y="4635104"/>
            <a:ext cx="1054683" cy="269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298844" cy="148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638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0822" y="760810"/>
            <a:ext cx="7910511" cy="2577703"/>
          </a:xfrm>
          <a:prstGeom prst="rect">
            <a:avLst/>
          </a:prstGeom>
        </p:spPr>
        <p:txBody>
          <a:bodyPr lIns="0" anchor="ctr"/>
          <a:lstStyle>
            <a:lvl1pPr>
              <a:defRPr sz="5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40822" y="3681413"/>
            <a:ext cx="6764337" cy="417910"/>
          </a:xfrm>
          <a:prstGeom prst="rect">
            <a:avLst/>
          </a:prstGeom>
        </p:spPr>
        <p:txBody>
          <a:bodyPr lIns="0" anchor="b"/>
          <a:lstStyle>
            <a:lvl1pPr marL="0" indent="0">
              <a:spcBef>
                <a:spcPct val="20000"/>
              </a:spcBef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4350" name="Picture 2" descr="IXXXX_rev_gradient_rgb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invGray">
          <a:xfrm>
            <a:off x="645583" y="4610100"/>
            <a:ext cx="1148334" cy="271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54" name="Picture 4" descr="harmony-bar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19976" y="4635104"/>
            <a:ext cx="1054683" cy="269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298844" cy="148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01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7" Type="http://schemas.openxmlformats.org/officeDocument/2006/relationships/theme" Target="../theme/theme1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5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3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70.xml"/><Relationship Id="rId10" Type="http://schemas.openxmlformats.org/officeDocument/2006/relationships/theme" Target="../theme/theme12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37.xml"/><Relationship Id="rId9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46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7" Type="http://schemas.openxmlformats.org/officeDocument/2006/relationships/theme" Target="../theme/theme9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5.xml"/><Relationship Id="rId4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6589" y="273844"/>
            <a:ext cx="7907337" cy="775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41350" y="1302543"/>
            <a:ext cx="8364538" cy="333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540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chemeClr val="bg2"/>
                </a:solidFill>
              </a:defRPr>
            </a:lvl1pPr>
          </a:lstStyle>
          <a:p>
            <a:r>
              <a:rPr lang="en-US" dirty="0">
                <a:solidFill>
                  <a:srgbClr val="7C7B7F"/>
                </a:solidFill>
              </a:rPr>
              <a:t>Copyright © Unify Software &amp; Solutions GmbH &amp; Co. KG 2016. All rights reserved.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4857750"/>
            <a:ext cx="1676400" cy="15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7C7B7F"/>
                </a:solidFill>
              </a:defRPr>
            </a:lvl1pPr>
          </a:lstStyle>
          <a:p>
            <a:fld id="{86141BCE-8C3D-4B61-B193-DF215D67D0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92852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829" r:id="rId8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600"/>
        </a:spcBef>
        <a:spcAft>
          <a:spcPct val="0"/>
        </a:spcAft>
        <a:buChar char="•"/>
        <a:defRPr sz="27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-227013" algn="l" rtl="0" eaLnBrk="1" fontAlgn="base" hangingPunct="1">
        <a:spcBef>
          <a:spcPts val="6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2pPr>
      <a:lvl3pPr marL="641350" indent="-182563" algn="l" rtl="0" eaLnBrk="1" fontAlgn="base" hangingPunct="1">
        <a:spcBef>
          <a:spcPts val="600"/>
        </a:spcBef>
        <a:spcAft>
          <a:spcPct val="0"/>
        </a:spcAft>
        <a:buChar char="•"/>
        <a:defRPr>
          <a:solidFill>
            <a:schemeClr val="bg2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2" tx1="lt1" bg2="dk1" tx2="lt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</p:sldLayoutIdLst>
  <p:hf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500">
          <a:solidFill>
            <a:schemeClr val="hlink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500">
          <a:solidFill>
            <a:schemeClr val="hlink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500">
          <a:solidFill>
            <a:schemeClr val="hlink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500">
          <a:solidFill>
            <a:schemeClr val="hlink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500">
          <a:solidFill>
            <a:schemeClr val="hlink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spcBef>
          <a:spcPts val="6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rtl="0" eaLnBrk="0" fontAlgn="base" hangingPunct="0">
        <a:spcBef>
          <a:spcPts val="600"/>
        </a:spcBef>
        <a:spcAft>
          <a:spcPct val="0"/>
        </a:spcAft>
        <a:defRPr>
          <a:solidFill>
            <a:schemeClr val="tx1"/>
          </a:solidFill>
          <a:latin typeface="+mn-lt"/>
          <a:cs typeface="+mn-cs"/>
        </a:defRPr>
      </a:lvl2pPr>
      <a:lvl3pPr marL="457200" algn="l" rtl="0" eaLnBrk="0" fontAlgn="base" hangingPunct="0">
        <a:spcBef>
          <a:spcPts val="600"/>
        </a:spcBef>
        <a:spcAft>
          <a:spcPct val="0"/>
        </a:spcAft>
        <a:defRPr>
          <a:solidFill>
            <a:schemeClr val="folHlink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026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429766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</p:sldLayoutIdLst>
  <p:hf hd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5500">
          <a:solidFill>
            <a:schemeClr val="hlink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5pPr>
      <a:lvl6pPr marL="457135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6pPr>
      <a:lvl7pPr marL="91427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7pPr>
      <a:lvl8pPr marL="1371406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8pPr>
      <a:lvl9pPr marL="1828541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marL="0" indent="0" algn="l" rtl="0" fontAlgn="base">
        <a:spcBef>
          <a:spcPts val="600"/>
        </a:spcBef>
        <a:spcAft>
          <a:spcPct val="0"/>
        </a:spcAft>
        <a:buNone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230154" indent="0" algn="l" rtl="0" fontAlgn="base">
        <a:spcBef>
          <a:spcPts val="600"/>
        </a:spcBef>
        <a:spcAft>
          <a:spcPct val="0"/>
        </a:spcAft>
        <a:buNone/>
        <a:defRPr sz="1800">
          <a:solidFill>
            <a:schemeClr val="tx1"/>
          </a:solidFill>
          <a:latin typeface="+mn-lt"/>
          <a:cs typeface="+mn-cs"/>
        </a:defRPr>
      </a:lvl2pPr>
      <a:lvl3pPr marL="458722" indent="0" algn="l" rtl="0" fontAlgn="base">
        <a:spcBef>
          <a:spcPts val="600"/>
        </a:spcBef>
        <a:spcAft>
          <a:spcPct val="0"/>
        </a:spcAft>
        <a:buNone/>
        <a:defRPr sz="1800">
          <a:solidFill>
            <a:schemeClr val="folHlink"/>
          </a:solidFill>
          <a:latin typeface="+mn-lt"/>
          <a:cs typeface="+mn-cs"/>
        </a:defRPr>
      </a:lvl3pPr>
      <a:lvl4pPr marL="1599973" indent="-228568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109" indent="-228568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244" indent="-228568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379" indent="-228568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8514" indent="-228568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5650" indent="-228568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2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70" algn="l" defTabSz="9142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6" algn="l" defTabSz="9142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41" algn="l" defTabSz="9142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6" algn="l" defTabSz="9142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11" algn="l" defTabSz="9142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46" algn="l" defTabSz="9142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82" algn="l" defTabSz="9142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6589" y="273844"/>
            <a:ext cx="7907337" cy="775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41350" y="1302543"/>
            <a:ext cx="8364538" cy="333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540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202628"/>
                </a:solidFill>
              </a:rPr>
              <a:t>Copyright © Unify GmbH &amp; Co. KG 2016. All rights reserved.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4857750"/>
            <a:ext cx="1676400" cy="15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6141BCE-8C3D-4B61-B193-DF215D67D0A3}" type="slidenum">
              <a:rPr lang="en-US" smtClean="0">
                <a:solidFill>
                  <a:srgbClr val="202628"/>
                </a:solidFill>
              </a:rPr>
              <a:pPr/>
              <a:t>‹#›</a:t>
            </a:fld>
            <a:endParaRPr lang="en-US" dirty="0">
              <a:solidFill>
                <a:srgbClr val="202628"/>
              </a:solidFill>
            </a:endParaRPr>
          </a:p>
        </p:txBody>
      </p:sp>
      <p:pic>
        <p:nvPicPr>
          <p:cNvPr id="2" name="Picture 1" descr="column-graphic-alone_cmyk-cs3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576"/>
            <a:ext cx="130858" cy="649718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31" r:id="rId9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600"/>
        </a:spcBef>
        <a:spcAft>
          <a:spcPct val="0"/>
        </a:spcAft>
        <a:buChar char="•"/>
        <a:defRPr sz="27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-227013" algn="l" rtl="0" eaLnBrk="1" fontAlgn="base" hangingPunct="1">
        <a:spcBef>
          <a:spcPts val="6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2pPr>
      <a:lvl3pPr marL="641350" indent="-182563" algn="l" rtl="0" eaLnBrk="1" fontAlgn="base" hangingPunct="1">
        <a:spcBef>
          <a:spcPts val="600"/>
        </a:spcBef>
        <a:spcAft>
          <a:spcPct val="0"/>
        </a:spcAft>
        <a:buChar char="•"/>
        <a:defRPr>
          <a:solidFill>
            <a:schemeClr val="bg2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026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497423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</p:sldLayoutIdLst>
  <p:hf hd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5500">
          <a:solidFill>
            <a:schemeClr val="hlink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marL="0" indent="0" algn="l" rtl="0" fontAlgn="base">
        <a:spcBef>
          <a:spcPts val="600"/>
        </a:spcBef>
        <a:spcAft>
          <a:spcPct val="0"/>
        </a:spcAft>
        <a:buNone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230187" indent="0" algn="l" rtl="0" fontAlgn="base">
        <a:spcBef>
          <a:spcPts val="600"/>
        </a:spcBef>
        <a:spcAft>
          <a:spcPct val="0"/>
        </a:spcAft>
        <a:buNone/>
        <a:defRPr sz="1800">
          <a:solidFill>
            <a:schemeClr val="tx1"/>
          </a:solidFill>
          <a:latin typeface="+mn-lt"/>
          <a:cs typeface="+mn-cs"/>
        </a:defRPr>
      </a:lvl2pPr>
      <a:lvl3pPr marL="458787" indent="0" algn="l" rtl="0" fontAlgn="base">
        <a:spcBef>
          <a:spcPts val="600"/>
        </a:spcBef>
        <a:spcAft>
          <a:spcPct val="0"/>
        </a:spcAft>
        <a:buNone/>
        <a:defRPr sz="1800">
          <a:solidFill>
            <a:schemeClr val="folHlink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026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34358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</p:sldLayoutIdLst>
  <p:hf hd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5500">
          <a:solidFill>
            <a:schemeClr val="hlink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marL="0" indent="0" algn="l" rtl="0" fontAlgn="base">
        <a:spcBef>
          <a:spcPts val="600"/>
        </a:spcBef>
        <a:spcAft>
          <a:spcPct val="0"/>
        </a:spcAft>
        <a:buNone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230187" indent="0" algn="l" rtl="0" fontAlgn="base">
        <a:spcBef>
          <a:spcPts val="600"/>
        </a:spcBef>
        <a:spcAft>
          <a:spcPct val="0"/>
        </a:spcAft>
        <a:buNone/>
        <a:defRPr sz="1800">
          <a:solidFill>
            <a:schemeClr val="tx1"/>
          </a:solidFill>
          <a:latin typeface="+mn-lt"/>
          <a:cs typeface="+mn-cs"/>
        </a:defRPr>
      </a:lvl2pPr>
      <a:lvl3pPr marL="458787" indent="0" algn="l" rtl="0" fontAlgn="base">
        <a:spcBef>
          <a:spcPts val="600"/>
        </a:spcBef>
        <a:spcAft>
          <a:spcPct val="0"/>
        </a:spcAft>
        <a:buNone/>
        <a:defRPr sz="1800">
          <a:solidFill>
            <a:schemeClr val="folHlink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6589" y="273844"/>
            <a:ext cx="7907337" cy="775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41350" y="1302543"/>
            <a:ext cx="8364538" cy="333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540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chemeClr val="bg2"/>
                </a:solidFill>
              </a:defRPr>
            </a:lvl1pPr>
          </a:lstStyle>
          <a:p>
            <a:r>
              <a:rPr lang="en-US" dirty="0">
                <a:solidFill>
                  <a:srgbClr val="7C7B7F"/>
                </a:solidFill>
                <a:latin typeface="Arial"/>
                <a:cs typeface="Arial"/>
              </a:rPr>
              <a:t>Copyright © Unify Software &amp; Solutions GmbH &amp; Co. KG 2016. All rights reserved.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4857750"/>
            <a:ext cx="1676400" cy="15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7C7B7F"/>
                </a:solidFill>
              </a:defRPr>
            </a:lvl1pPr>
          </a:lstStyle>
          <a:p>
            <a:fld id="{86141BCE-8C3D-4B61-B193-DF215D67D0A3}" type="slidenum">
              <a:rPr lang="en-US" smtClean="0">
                <a:latin typeface="Arial"/>
                <a:cs typeface="Arial"/>
              </a:rPr>
              <a:pPr/>
              <a:t>‹#›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865207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827" r:id="rId8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600"/>
        </a:spcBef>
        <a:spcAft>
          <a:spcPct val="0"/>
        </a:spcAft>
        <a:buChar char="•"/>
        <a:defRPr sz="27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-227013" algn="l" rtl="0" eaLnBrk="1" fontAlgn="base" hangingPunct="1">
        <a:spcBef>
          <a:spcPts val="6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2pPr>
      <a:lvl3pPr marL="641350" indent="-182563" algn="l" rtl="0" eaLnBrk="1" fontAlgn="base" hangingPunct="1">
        <a:spcBef>
          <a:spcPts val="600"/>
        </a:spcBef>
        <a:spcAft>
          <a:spcPct val="0"/>
        </a:spcAft>
        <a:buChar char="•"/>
        <a:defRPr>
          <a:solidFill>
            <a:schemeClr val="bg2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026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359872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</p:sldLayoutIdLst>
  <p:hf hd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5500">
          <a:solidFill>
            <a:schemeClr val="hlink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marL="0" indent="0" algn="l" rtl="0" fontAlgn="base">
        <a:spcBef>
          <a:spcPts val="600"/>
        </a:spcBef>
        <a:spcAft>
          <a:spcPct val="0"/>
        </a:spcAft>
        <a:buNone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230187" indent="0" algn="l" rtl="0" fontAlgn="base">
        <a:spcBef>
          <a:spcPts val="600"/>
        </a:spcBef>
        <a:spcAft>
          <a:spcPct val="0"/>
        </a:spcAft>
        <a:buNone/>
        <a:defRPr sz="1800">
          <a:solidFill>
            <a:schemeClr val="tx1"/>
          </a:solidFill>
          <a:latin typeface="+mn-lt"/>
          <a:cs typeface="+mn-cs"/>
        </a:defRPr>
      </a:lvl2pPr>
      <a:lvl3pPr marL="458787" indent="0" algn="l" rtl="0" fontAlgn="base">
        <a:spcBef>
          <a:spcPts val="600"/>
        </a:spcBef>
        <a:spcAft>
          <a:spcPct val="0"/>
        </a:spcAft>
        <a:buNone/>
        <a:defRPr sz="1800">
          <a:solidFill>
            <a:schemeClr val="folHlink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6589" y="273844"/>
            <a:ext cx="7907337" cy="775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41350" y="1302543"/>
            <a:ext cx="8364538" cy="333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540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7C7B7F"/>
                </a:solidFill>
              </a:rPr>
              <a:t>Copyright © Unify Software &amp; Solutions GmbH &amp; Co. KG 2016. All rights reserved.</a:t>
            </a:r>
            <a:endParaRPr lang="en-US" dirty="0">
              <a:solidFill>
                <a:srgbClr val="7C7B7F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4857750"/>
            <a:ext cx="1676400" cy="15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7C7B7F"/>
                </a:solidFill>
              </a:defRPr>
            </a:lvl1pPr>
          </a:lstStyle>
          <a:p>
            <a:fld id="{86141BCE-8C3D-4B61-B193-DF215D67D0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7743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828" r:id="rId8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600"/>
        </a:spcBef>
        <a:spcAft>
          <a:spcPct val="0"/>
        </a:spcAft>
        <a:buChar char="•"/>
        <a:defRPr sz="27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-227013" algn="l" rtl="0" eaLnBrk="1" fontAlgn="base" hangingPunct="1">
        <a:spcBef>
          <a:spcPts val="6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2pPr>
      <a:lvl3pPr marL="641350" indent="-182563" algn="l" rtl="0" eaLnBrk="1" fontAlgn="base" hangingPunct="1">
        <a:spcBef>
          <a:spcPts val="600"/>
        </a:spcBef>
        <a:spcAft>
          <a:spcPct val="0"/>
        </a:spcAft>
        <a:buChar char="•"/>
        <a:defRPr>
          <a:solidFill>
            <a:schemeClr val="bg2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6589" y="273844"/>
            <a:ext cx="7907337" cy="775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41350" y="1302543"/>
            <a:ext cx="8364538" cy="333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540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202628"/>
                </a:solidFill>
              </a:rPr>
              <a:t>Copyright © Unify GmbH &amp; Co. KG 2016. All rights reserved.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4857750"/>
            <a:ext cx="1676400" cy="15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6141BCE-8C3D-4B61-B193-DF215D67D0A3}" type="slidenum">
              <a:rPr lang="en-US" smtClean="0">
                <a:solidFill>
                  <a:srgbClr val="202628"/>
                </a:solidFill>
              </a:rPr>
              <a:pPr/>
              <a:t>‹#›</a:t>
            </a:fld>
            <a:endParaRPr lang="en-US" dirty="0">
              <a:solidFill>
                <a:srgbClr val="202628"/>
              </a:solidFill>
            </a:endParaRPr>
          </a:p>
        </p:txBody>
      </p:sp>
      <p:pic>
        <p:nvPicPr>
          <p:cNvPr id="2" name="Picture 1" descr="column-graphic-alone_cmyk-cs3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576"/>
            <a:ext cx="130858" cy="649718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600"/>
        </a:spcBef>
        <a:spcAft>
          <a:spcPct val="0"/>
        </a:spcAft>
        <a:buChar char="•"/>
        <a:defRPr sz="27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-227013" algn="l" rtl="0" eaLnBrk="1" fontAlgn="base" hangingPunct="1">
        <a:spcBef>
          <a:spcPts val="6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2pPr>
      <a:lvl3pPr marL="641350" indent="-182563" algn="l" rtl="0" eaLnBrk="1" fontAlgn="base" hangingPunct="1">
        <a:spcBef>
          <a:spcPts val="600"/>
        </a:spcBef>
        <a:spcAft>
          <a:spcPct val="0"/>
        </a:spcAft>
        <a:buChar char="•"/>
        <a:defRPr>
          <a:solidFill>
            <a:schemeClr val="bg2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6589" y="273844"/>
            <a:ext cx="7907337" cy="775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41350" y="1302543"/>
            <a:ext cx="8364538" cy="333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540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202628"/>
                </a:solidFill>
              </a:rPr>
              <a:t>Copyright © Unify GmbH &amp; Co. KG 2016. All rights reserved.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4857750"/>
            <a:ext cx="1676400" cy="15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6141BCE-8C3D-4B61-B193-DF215D67D0A3}" type="slidenum">
              <a:rPr lang="en-US" smtClean="0">
                <a:solidFill>
                  <a:srgbClr val="202628"/>
                </a:solidFill>
              </a:rPr>
              <a:pPr/>
              <a:t>‹#›</a:t>
            </a:fld>
            <a:endParaRPr lang="en-US" dirty="0">
              <a:solidFill>
                <a:srgbClr val="202628"/>
              </a:solidFill>
            </a:endParaRPr>
          </a:p>
        </p:txBody>
      </p:sp>
      <p:pic>
        <p:nvPicPr>
          <p:cNvPr id="2" name="Picture 1" descr="column-graphic-alone_cmyk-cs3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576"/>
            <a:ext cx="130858" cy="649718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830" r:id="rId9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600"/>
        </a:spcBef>
        <a:spcAft>
          <a:spcPct val="0"/>
        </a:spcAft>
        <a:buChar char="•"/>
        <a:defRPr sz="27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-227013" algn="l" rtl="0" eaLnBrk="1" fontAlgn="base" hangingPunct="1">
        <a:spcBef>
          <a:spcPts val="6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2pPr>
      <a:lvl3pPr marL="641350" indent="-182563" algn="l" rtl="0" eaLnBrk="1" fontAlgn="base" hangingPunct="1">
        <a:spcBef>
          <a:spcPts val="600"/>
        </a:spcBef>
        <a:spcAft>
          <a:spcPct val="0"/>
        </a:spcAft>
        <a:buChar char="•"/>
        <a:defRPr>
          <a:solidFill>
            <a:schemeClr val="bg2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026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429766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</p:sldLayoutIdLst>
  <p:hf hd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5500">
          <a:solidFill>
            <a:schemeClr val="hlink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5pPr>
      <a:lvl6pPr marL="457135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6pPr>
      <a:lvl7pPr marL="91427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7pPr>
      <a:lvl8pPr marL="1371406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8pPr>
      <a:lvl9pPr marL="1828541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marL="0" indent="0" algn="l" rtl="0" fontAlgn="base">
        <a:spcBef>
          <a:spcPts val="600"/>
        </a:spcBef>
        <a:spcAft>
          <a:spcPct val="0"/>
        </a:spcAft>
        <a:buNone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230154" indent="0" algn="l" rtl="0" fontAlgn="base">
        <a:spcBef>
          <a:spcPts val="600"/>
        </a:spcBef>
        <a:spcAft>
          <a:spcPct val="0"/>
        </a:spcAft>
        <a:buNone/>
        <a:defRPr sz="1800">
          <a:solidFill>
            <a:schemeClr val="tx1"/>
          </a:solidFill>
          <a:latin typeface="+mn-lt"/>
          <a:cs typeface="+mn-cs"/>
        </a:defRPr>
      </a:lvl2pPr>
      <a:lvl3pPr marL="458722" indent="0" algn="l" rtl="0" fontAlgn="base">
        <a:spcBef>
          <a:spcPts val="600"/>
        </a:spcBef>
        <a:spcAft>
          <a:spcPct val="0"/>
        </a:spcAft>
        <a:buNone/>
        <a:defRPr sz="1800">
          <a:solidFill>
            <a:schemeClr val="folHlink"/>
          </a:solidFill>
          <a:latin typeface="+mn-lt"/>
          <a:cs typeface="+mn-cs"/>
        </a:defRPr>
      </a:lvl3pPr>
      <a:lvl4pPr marL="1599973" indent="-228568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109" indent="-228568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244" indent="-228568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379" indent="-228568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8514" indent="-228568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5650" indent="-228568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2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70" algn="l" defTabSz="9142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6" algn="l" defTabSz="9142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41" algn="l" defTabSz="9142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6" algn="l" defTabSz="9142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11" algn="l" defTabSz="9142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46" algn="l" defTabSz="9142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82" algn="l" defTabSz="9142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2.emf"/><Relationship Id="rId5" Type="http://schemas.openxmlformats.org/officeDocument/2006/relationships/image" Target="../media/image20.png"/><Relationship Id="rId10" Type="http://schemas.openxmlformats.org/officeDocument/2006/relationships/image" Target="../media/image31.png"/><Relationship Id="rId4" Type="http://schemas.openxmlformats.org/officeDocument/2006/relationships/image" Target="../media/image28.jpeg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3.png"/><Relationship Id="rId21" Type="http://schemas.openxmlformats.org/officeDocument/2006/relationships/image" Target="../media/image51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Relationship Id="rId22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20.png"/><Relationship Id="rId7" Type="http://schemas.openxmlformats.org/officeDocument/2006/relationships/image" Target="../media/image56.gif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21.png"/><Relationship Id="rId9" Type="http://schemas.openxmlformats.org/officeDocument/2006/relationships/image" Target="../media/image58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20.png"/><Relationship Id="rId7" Type="http://schemas.openxmlformats.org/officeDocument/2006/relationships/image" Target="../media/image56.gif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21.png"/><Relationship Id="rId9" Type="http://schemas.openxmlformats.org/officeDocument/2006/relationships/image" Target="../media/image58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6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11.jpe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6.xml"/><Relationship Id="rId5" Type="http://schemas.openxmlformats.org/officeDocument/2006/relationships/image" Target="../media/image10.jpe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1.jpe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6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727"/>
          <a:stretch/>
        </p:blipFill>
        <p:spPr>
          <a:xfrm>
            <a:off x="0" y="0"/>
            <a:ext cx="9144001" cy="4410159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298844" y="1294982"/>
            <a:ext cx="8844552" cy="1476000"/>
          </a:xfrm>
          <a:prstGeom prst="rect">
            <a:avLst/>
          </a:prstGeom>
          <a:solidFill>
            <a:schemeClr val="bg1">
              <a:lumMod val="90000"/>
              <a:lumOff val="1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ctrTitle"/>
          </p:nvPr>
        </p:nvSpPr>
        <p:spPr>
          <a:xfrm>
            <a:off x="640822" y="760810"/>
            <a:ext cx="8290527" cy="2577703"/>
          </a:xfrm>
        </p:spPr>
        <p:txBody>
          <a:bodyPr anchor="ctr"/>
          <a:lstStyle/>
          <a:p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tổng đài điều độ chuyên dụng</a:t>
            </a:r>
            <a:b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OpenScape </a:t>
            </a:r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4000 </a:t>
            </a:r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V10 tại một ga </a:t>
            </a:r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-9492" y="3848983"/>
            <a:ext cx="9152888" cy="422950"/>
          </a:xfrm>
          <a:solidFill>
            <a:srgbClr val="DDDDDD">
              <a:alpha val="40000"/>
            </a:srgbClr>
          </a:solidFill>
        </p:spPr>
        <p:txBody>
          <a:bodyPr lIns="720000"/>
          <a:lstStyle/>
          <a:p>
            <a:pPr>
              <a:spcBef>
                <a:spcPts val="0"/>
              </a:spcBef>
            </a:pPr>
            <a:r>
              <a:rPr lang="en-US" sz="1600" b="1" smtClean="0">
                <a:solidFill>
                  <a:schemeClr val="bg1"/>
                </a:solidFill>
              </a:rPr>
              <a:t>2022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7" name="Picture 9" descr="column-graphic-alone_cmyk-cs3.png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91" y="1294982"/>
            <a:ext cx="298844" cy="1476000"/>
          </a:xfrm>
          <a:prstGeom prst="rect">
            <a:avLst/>
          </a:prstGeom>
        </p:spPr>
      </p:pic>
      <p:pic>
        <p:nvPicPr>
          <p:cNvPr id="76802" name="Picture 2" descr="p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344" y="4426346"/>
            <a:ext cx="1668244" cy="699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845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Tủ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AP 3700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D5EBDB-97EB-4E5D-ACC2-20BDC24910C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153842" y="1263535"/>
            <a:ext cx="4715697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Rack 19’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14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khe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cắm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13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khe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cắm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card, 1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khe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cắm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card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(LTUCR –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khe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7)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tủ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AP3700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OpenScape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4000 Eco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12m</a:t>
            </a:r>
          </a:p>
        </p:txBody>
      </p:sp>
      <p:pic>
        <p:nvPicPr>
          <p:cNvPr id="92164" name="Picture 4" descr="http://www.bsz-kom.de/wp-content/uploads/2016/01/OpenScape-Business-V1-Picture-X8.png"/>
          <p:cNvPicPr>
            <a:picLocks noChangeAspect="1" noChangeArrowheads="1"/>
          </p:cNvPicPr>
          <p:nvPr/>
        </p:nvPicPr>
        <p:blipFill>
          <a:blip r:embed="rId2" cstate="print"/>
          <a:srcRect l="6704" t="2559" r="6321" b="11133"/>
          <a:stretch>
            <a:fillRect/>
          </a:stretch>
        </p:blipFill>
        <p:spPr bwMode="auto">
          <a:xfrm>
            <a:off x="901493" y="1263535"/>
            <a:ext cx="3024452" cy="3241963"/>
          </a:xfrm>
          <a:prstGeom prst="rect">
            <a:avLst/>
          </a:prstGeom>
          <a:noFill/>
        </p:spPr>
      </p:pic>
      <p:pic>
        <p:nvPicPr>
          <p:cNvPr id="8" name="Picture 2" descr="p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839" y="4632828"/>
            <a:ext cx="794263" cy="33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tủ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AP3700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D5EBDB-97EB-4E5D-ACC2-20BDC24910C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51739" y="1328014"/>
            <a:ext cx="3331028" cy="3392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692328" y="1972492"/>
            <a:ext cx="1254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khe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cắm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card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815733" y="2521134"/>
            <a:ext cx="1815741" cy="1306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44731" y="3692437"/>
            <a:ext cx="1397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680750" y="4019008"/>
            <a:ext cx="1815741" cy="1306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296297" y="2155379"/>
            <a:ext cx="23382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LUNA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tủ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AP3700,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LUNA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nạp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acquy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2" descr="p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176" y="4628724"/>
            <a:ext cx="794263" cy="33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tủ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AP3700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D5EBDB-97EB-4E5D-ACC2-20BDC24910C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0973" y="1303362"/>
            <a:ext cx="3431610" cy="3425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692329" y="1972492"/>
            <a:ext cx="1432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Cổng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cáp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MDF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181497" y="2259874"/>
            <a:ext cx="1267097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275807" y="3561808"/>
            <a:ext cx="1397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 input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124892" y="3953691"/>
            <a:ext cx="2016034" cy="435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19110" y="3178632"/>
            <a:ext cx="1397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DC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349931" y="3500846"/>
            <a:ext cx="2625635" cy="2612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p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248" y="4628724"/>
            <a:ext cx="794263" cy="33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4934443" y="1761066"/>
            <a:ext cx="2652889" cy="2664178"/>
            <a:chOff x="4174878" y="3921592"/>
            <a:chExt cx="880866" cy="951287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74878" y="3921592"/>
              <a:ext cx="880866" cy="95128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1985" y="4685177"/>
              <a:ext cx="162206" cy="8232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445" y="273844"/>
            <a:ext cx="8318090" cy="775097"/>
          </a:xfrm>
        </p:spPr>
        <p:txBody>
          <a:bodyPr/>
          <a:lstStyle/>
          <a:p>
            <a:r>
              <a:rPr lang="en-US" sz="2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OpenScape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4000 </a:t>
            </a:r>
            <a:r>
              <a:rPr lang="en-US" sz="2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EcoServer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tủ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AP3700 </a:t>
            </a:r>
            <a:r>
              <a:rPr lang="en-US" sz="2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D5EBDB-97EB-4E5D-ACC2-20BDC24910C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47085" y="1376164"/>
            <a:ext cx="990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3700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3578" y="1723373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 Server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20737" y="3528550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 Server 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109815" y="2600055"/>
            <a:ext cx="142102" cy="1606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8495" y="2095574"/>
            <a:ext cx="3030068" cy="496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869" y="3092802"/>
            <a:ext cx="3030068" cy="496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Straight Connector 15"/>
          <p:cNvCxnSpPr/>
          <p:nvPr/>
        </p:nvCxnSpPr>
        <p:spPr>
          <a:xfrm>
            <a:off x="2101270" y="2245528"/>
            <a:ext cx="2213" cy="967581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925982" y="2319928"/>
            <a:ext cx="3170018" cy="350947"/>
          </a:xfrm>
          <a:prstGeom prst="line">
            <a:avLst/>
          </a:prstGeom>
          <a:ln w="28575">
            <a:solidFill>
              <a:srgbClr val="88C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5" idx="1"/>
          </p:cNvCxnSpPr>
          <p:nvPr/>
        </p:nvCxnSpPr>
        <p:spPr>
          <a:xfrm flipV="1">
            <a:off x="2939512" y="2945896"/>
            <a:ext cx="3176588" cy="474063"/>
          </a:xfrm>
          <a:prstGeom prst="line">
            <a:avLst/>
          </a:prstGeom>
          <a:ln w="28575">
            <a:solidFill>
              <a:srgbClr val="88C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166911" y="2524492"/>
            <a:ext cx="992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4362576" y="2521058"/>
            <a:ext cx="18278" cy="658065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88237" y="2659294"/>
            <a:ext cx="1469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Cáp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116100" y="2865577"/>
            <a:ext cx="142102" cy="1606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7790225" y="1163782"/>
            <a:ext cx="1472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LTUCAR module</a:t>
            </a:r>
          </a:p>
        </p:txBody>
      </p:sp>
      <p:pic>
        <p:nvPicPr>
          <p:cNvPr id="148481" name="Picture 1"/>
          <p:cNvPicPr>
            <a:picLocks noChangeAspect="1" noChangeArrowheads="1"/>
          </p:cNvPicPr>
          <p:nvPr/>
        </p:nvPicPr>
        <p:blipFill>
          <a:blip r:embed="rId5" cstate="print"/>
          <a:srcRect l="1941" t="5432" r="2405"/>
          <a:stretch>
            <a:fillRect/>
          </a:stretch>
        </p:blipFill>
        <p:spPr bwMode="auto">
          <a:xfrm rot="5400000">
            <a:off x="7332628" y="2612168"/>
            <a:ext cx="2414492" cy="840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4" name="Straight Arrow Connector 43"/>
          <p:cNvCxnSpPr/>
          <p:nvPr/>
        </p:nvCxnSpPr>
        <p:spPr>
          <a:xfrm flipH="1">
            <a:off x="6224530" y="2258458"/>
            <a:ext cx="1872868" cy="1101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" descr="p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668" y="4628470"/>
            <a:ext cx="794263" cy="33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589" y="273844"/>
            <a:ext cx="8050211" cy="775097"/>
          </a:xfrm>
        </p:spPr>
        <p:txBody>
          <a:bodyPr/>
          <a:lstStyle/>
          <a:p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OpenScape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4000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lắp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tủ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rack 19’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D5EBDB-97EB-4E5D-ACC2-20BDC24910C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00929" y="2108004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 Server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00929" y="2432749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 Server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00929" y="3149328"/>
            <a:ext cx="146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Tủ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 3700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Arrow Connector 10"/>
          <p:cNvCxnSpPr>
            <a:stCxn id="7" idx="3"/>
          </p:cNvCxnSpPr>
          <p:nvPr/>
        </p:nvCxnSpPr>
        <p:spPr>
          <a:xfrm>
            <a:off x="2678229" y="2292670"/>
            <a:ext cx="1553483" cy="15725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3"/>
          </p:cNvCxnSpPr>
          <p:nvPr/>
        </p:nvCxnSpPr>
        <p:spPr>
          <a:xfrm>
            <a:off x="2678229" y="2617415"/>
            <a:ext cx="1553483" cy="14740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580411" y="3046507"/>
            <a:ext cx="1651301" cy="28748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p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460" y="4660172"/>
            <a:ext cx="794263" cy="33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630877"/>
              </p:ext>
            </p:extLst>
          </p:nvPr>
        </p:nvGraphicFramePr>
        <p:xfrm>
          <a:off x="4231712" y="1210923"/>
          <a:ext cx="1005482" cy="33385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2741">
                  <a:extLst>
                    <a:ext uri="{9D8B030D-6E8A-4147-A177-3AD203B41FA5}">
                      <a16:colId xmlns:a16="http://schemas.microsoft.com/office/drawing/2014/main" val="4144615004"/>
                    </a:ext>
                  </a:extLst>
                </a:gridCol>
                <a:gridCol w="502741">
                  <a:extLst>
                    <a:ext uri="{9D8B030D-6E8A-4147-A177-3AD203B41FA5}">
                      <a16:colId xmlns:a16="http://schemas.microsoft.com/office/drawing/2014/main" val="72058291"/>
                    </a:ext>
                  </a:extLst>
                </a:gridCol>
              </a:tblGrid>
              <a:tr h="13354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55" marR="7855" marT="78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55" marR="7855" marT="7855" marB="0" anchor="b"/>
                </a:tc>
                <a:extLst>
                  <a:ext uri="{0D108BD9-81ED-4DB2-BD59-A6C34878D82A}">
                    <a16:rowId xmlns:a16="http://schemas.microsoft.com/office/drawing/2014/main" val="1132734537"/>
                  </a:ext>
                </a:extLst>
              </a:tr>
              <a:tr h="13354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55" marR="7855" marT="785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14233"/>
                  </a:ext>
                </a:extLst>
              </a:tr>
              <a:tr h="1335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55" marR="7855" marT="7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55" marR="7855" marT="7855" marB="0" anchor="ctr"/>
                </a:tc>
                <a:extLst>
                  <a:ext uri="{0D108BD9-81ED-4DB2-BD59-A6C34878D82A}">
                    <a16:rowId xmlns:a16="http://schemas.microsoft.com/office/drawing/2014/main" val="1778233402"/>
                  </a:ext>
                </a:extLst>
              </a:tr>
              <a:tr h="13354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55" marR="7855" marT="785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563420"/>
                  </a:ext>
                </a:extLst>
              </a:tr>
              <a:tr h="1335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55" marR="7855" marT="7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55" marR="7855" marT="7855" marB="0" anchor="ctr"/>
                </a:tc>
                <a:extLst>
                  <a:ext uri="{0D108BD9-81ED-4DB2-BD59-A6C34878D82A}">
                    <a16:rowId xmlns:a16="http://schemas.microsoft.com/office/drawing/2014/main" val="4247432168"/>
                  </a:ext>
                </a:extLst>
              </a:tr>
              <a:tr h="13354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55" marR="7855" marT="785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22548"/>
                  </a:ext>
                </a:extLst>
              </a:tr>
              <a:tr h="1335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55" marR="7855" marT="7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55" marR="7855" marT="7855" marB="0" anchor="ctr"/>
                </a:tc>
                <a:extLst>
                  <a:ext uri="{0D108BD9-81ED-4DB2-BD59-A6C34878D82A}">
                    <a16:rowId xmlns:a16="http://schemas.microsoft.com/office/drawing/2014/main" val="1722228906"/>
                  </a:ext>
                </a:extLst>
              </a:tr>
              <a:tr h="13354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55" marR="7855" marT="785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044881"/>
                  </a:ext>
                </a:extLst>
              </a:tr>
              <a:tr h="1335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55" marR="7855" marT="7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55" marR="7855" marT="7855" marB="0" anchor="ctr"/>
                </a:tc>
                <a:extLst>
                  <a:ext uri="{0D108BD9-81ED-4DB2-BD59-A6C34878D82A}">
                    <a16:rowId xmlns:a16="http://schemas.microsoft.com/office/drawing/2014/main" val="3752539580"/>
                  </a:ext>
                </a:extLst>
              </a:tr>
              <a:tr h="13354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OpenScape 4000</a:t>
                      </a:r>
                      <a:endParaRPr lang="en-US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55" marR="7855" marT="785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604411"/>
                  </a:ext>
                </a:extLst>
              </a:tr>
              <a:tr h="1335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55" marR="7855" marT="78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55" marR="7855" marT="7855" marB="0" anchor="ctr"/>
                </a:tc>
                <a:extLst>
                  <a:ext uri="{0D108BD9-81ED-4DB2-BD59-A6C34878D82A}">
                    <a16:rowId xmlns:a16="http://schemas.microsoft.com/office/drawing/2014/main" val="1750365034"/>
                  </a:ext>
                </a:extLst>
              </a:tr>
              <a:tr h="13354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OpenScape 4000</a:t>
                      </a:r>
                      <a:endParaRPr lang="en-US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55" marR="7855" marT="785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16970"/>
                  </a:ext>
                </a:extLst>
              </a:tr>
              <a:tr h="13354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55" marR="7855" marT="785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024871"/>
                  </a:ext>
                </a:extLst>
              </a:tr>
              <a:tr h="13354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Tủ AP 3700 -1</a:t>
                      </a:r>
                      <a:endParaRPr lang="en-US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55" marR="7855" marT="785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378158"/>
                  </a:ext>
                </a:extLst>
              </a:tr>
              <a:tr h="13354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55" marR="7855" marT="78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55" marR="7855" marT="7855" marB="0" anchor="b"/>
                </a:tc>
                <a:extLst>
                  <a:ext uri="{0D108BD9-81ED-4DB2-BD59-A6C34878D82A}">
                    <a16:rowId xmlns:a16="http://schemas.microsoft.com/office/drawing/2014/main" val="1639830214"/>
                  </a:ext>
                </a:extLst>
              </a:tr>
              <a:tr h="13354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Server ghi âm</a:t>
                      </a:r>
                      <a:endParaRPr lang="en-US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55" marR="7855" marT="785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144188"/>
                  </a:ext>
                </a:extLst>
              </a:tr>
              <a:tr h="13354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55" marR="7855" marT="78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55" marR="7855" marT="7855" marB="0" anchor="b"/>
                </a:tc>
                <a:extLst>
                  <a:ext uri="{0D108BD9-81ED-4DB2-BD59-A6C34878D82A}">
                    <a16:rowId xmlns:a16="http://schemas.microsoft.com/office/drawing/2014/main" val="1374048940"/>
                  </a:ext>
                </a:extLst>
              </a:tr>
              <a:tr h="13354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Switch</a:t>
                      </a:r>
                      <a:endParaRPr lang="en-US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55" marR="7855" marT="785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4706407"/>
                  </a:ext>
                </a:extLst>
              </a:tr>
              <a:tr h="13354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55" marR="7855" marT="78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55" marR="7855" marT="7855" marB="0" anchor="b"/>
                </a:tc>
                <a:extLst>
                  <a:ext uri="{0D108BD9-81ED-4DB2-BD59-A6C34878D82A}">
                    <a16:rowId xmlns:a16="http://schemas.microsoft.com/office/drawing/2014/main" val="1058731710"/>
                  </a:ext>
                </a:extLst>
              </a:tr>
              <a:tr h="13354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55" marR="7855" marT="785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104064"/>
                  </a:ext>
                </a:extLst>
              </a:tr>
              <a:tr h="13354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55" marR="7855" marT="78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55" marR="7855" marT="7855" marB="0" anchor="b"/>
                </a:tc>
                <a:extLst>
                  <a:ext uri="{0D108BD9-81ED-4DB2-BD59-A6C34878D82A}">
                    <a16:rowId xmlns:a16="http://schemas.microsoft.com/office/drawing/2014/main" val="3949829277"/>
                  </a:ext>
                </a:extLst>
              </a:tr>
              <a:tr h="13354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Bộ phối nguồn</a:t>
                      </a:r>
                      <a:endParaRPr lang="en-US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55" marR="7855" marT="785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207013"/>
                  </a:ext>
                </a:extLst>
              </a:tr>
              <a:tr h="13354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55" marR="7855" marT="78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55" marR="7855" marT="7855" marB="0" anchor="b"/>
                </a:tc>
                <a:extLst>
                  <a:ext uri="{0D108BD9-81ED-4DB2-BD59-A6C34878D82A}">
                    <a16:rowId xmlns:a16="http://schemas.microsoft.com/office/drawing/2014/main" val="1492088659"/>
                  </a:ext>
                </a:extLst>
              </a:tr>
              <a:tr h="13354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MDF  </a:t>
                      </a:r>
                      <a:endParaRPr lang="en-US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55" marR="7855" marT="785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042383"/>
                  </a:ext>
                </a:extLst>
              </a:tr>
              <a:tr h="13354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55" marR="7855" marT="78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55" marR="7855" marT="7855" marB="0" anchor="b"/>
                </a:tc>
                <a:extLst>
                  <a:ext uri="{0D108BD9-81ED-4DB2-BD59-A6C34878D82A}">
                    <a16:rowId xmlns:a16="http://schemas.microsoft.com/office/drawing/2014/main" val="4697223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ctrTitle"/>
          </p:nvPr>
        </p:nvSpPr>
        <p:spPr bwMode="auto">
          <a:xfrm>
            <a:off x="546100" y="1545967"/>
            <a:ext cx="7910513" cy="878256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OpenScape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4000 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card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thuê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bao,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p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626" y="4610857"/>
            <a:ext cx="794263" cy="33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895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Card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thuê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Analog </a:t>
            </a:r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SLMAV24 ( FXS )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D5EBDB-97EB-4E5D-ACC2-20BDC24910C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736259" y="1759975"/>
            <a:ext cx="4950542" cy="2627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/>
          <a:lstStyle/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24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cổng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thuê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analog</a:t>
            </a:r>
            <a:endParaRPr lang="en-US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TDM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cổng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thuê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endParaRPr lang="en-US" dirty="0" smtClean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thuê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4,5km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thoại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600 ohm </a:t>
            </a:r>
            <a:endParaRPr lang="en-US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4469" y="961182"/>
            <a:ext cx="769467" cy="3665573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9" name="Picture 2" descr="p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343" y="4648388"/>
            <a:ext cx="794263" cy="33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Card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DIUT2 ( Card trung kế E1 )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D5EBDB-97EB-4E5D-ACC2-20BDC24910C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962400" y="1048941"/>
            <a:ext cx="4724400" cy="333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/>
          <a:lstStyle/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cổng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E1 (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30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kênh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R2MFC, ISDN PRI &amp; E1 CAS, E&amp;M </a:t>
            </a:r>
            <a:endParaRPr lang="en-US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Cổng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DB-15,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kháng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120 Ohm</a:t>
            </a:r>
            <a:endParaRPr lang="en-US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card,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cổng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chung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port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ISDN PRI,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port dung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E1 CAS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5734" y="1134063"/>
            <a:ext cx="451221" cy="3349447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8" name="Picture 2" descr="p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510" y="4638556"/>
            <a:ext cx="794263" cy="33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E&amp;M </a:t>
            </a:r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TMEW2 ( Card gọi nhóm )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D5EBDB-97EB-4E5D-ACC2-20BDC24910C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116825" y="1302543"/>
            <a:ext cx="5661415" cy="333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/>
          <a:lstStyle/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cổng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E&amp;M </a:t>
            </a:r>
            <a:endParaRPr lang="en-US" dirty="0" smtClean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kiểu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dây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dây</a:t>
            </a:r>
            <a:endParaRPr lang="en-US" dirty="0" smtClean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hiệuType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 Type 2, Type 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1A, </a:t>
            </a:r>
            <a:r>
              <a:rPr lang="en-US" dirty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DC5</a:t>
            </a: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endParaRPr lang="en-US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99070" y="1048941"/>
            <a:ext cx="686179" cy="3268807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8" name="Picture 2" descr="p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510" y="4668052"/>
            <a:ext cx="794263" cy="33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Card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thuê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IP </a:t>
            </a:r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STMIX ( card giao diện IP kết nối với điều độ và trực ban )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D5EBDB-97EB-4E5D-ACC2-20BDC24910C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329084" y="1129106"/>
            <a:ext cx="3449157" cy="333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/>
          <a:lstStyle/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cổng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Gigabit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endParaRPr lang="en-US" sz="1600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Card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endParaRPr lang="en-US" sz="1600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120 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thuê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IP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IP</a:t>
            </a: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SIP-Q, SIP trunk, </a:t>
            </a:r>
            <a:r>
              <a:rPr lang="en-US" sz="1600" dirty="0" err="1">
                <a:solidFill>
                  <a:srgbClr val="2A31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CorNet</a:t>
            </a:r>
            <a:r>
              <a:rPr lang="en-US" sz="1600" dirty="0">
                <a:solidFill>
                  <a:srgbClr val="2A31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IP </a:t>
            </a:r>
            <a:r>
              <a:rPr lang="en-US" sz="1600" dirty="0" smtClean="0">
                <a:solidFill>
                  <a:srgbClr val="2A31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Trunk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thuê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IP,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mất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IP</a:t>
            </a:r>
            <a:endParaRPr lang="en-US" sz="1600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1600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1600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4482" y="1048941"/>
            <a:ext cx="4109884" cy="1379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482" y="2599250"/>
            <a:ext cx="4163015" cy="2234507"/>
          </a:xfrm>
          <a:prstGeom prst="rect">
            <a:avLst/>
          </a:prstGeom>
        </p:spPr>
      </p:pic>
      <p:pic>
        <p:nvPicPr>
          <p:cNvPr id="8" name="Picture 2" descr="p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342" y="4638946"/>
            <a:ext cx="794263" cy="33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ctrTitle"/>
          </p:nvPr>
        </p:nvSpPr>
        <p:spPr bwMode="auto">
          <a:xfrm>
            <a:off x="546100" y="1545966"/>
            <a:ext cx="7910513" cy="128572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00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OpenScape</a:t>
            </a:r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4000 V10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chung về tổng đài điều độ chuyên dụng tại một 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7826" name="Picture 2" descr="p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129" y="4581360"/>
            <a:ext cx="794263" cy="33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180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>
            <a:off x="1749487" y="4298862"/>
            <a:ext cx="20781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Trunk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card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STMIX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D5EBDB-97EB-4E5D-ACC2-20BDC24910C3}" type="slidenum">
              <a:rPr lang="en-US" smtClean="0"/>
              <a:pPr/>
              <a:t>20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4605807" y="1753496"/>
            <a:ext cx="2634086" cy="406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455154" y="1450201"/>
            <a:ext cx="1093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A313A"/>
                </a:solidFill>
              </a:rPr>
              <a:t>SIP Trunk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4676899" y="2980535"/>
            <a:ext cx="2531423" cy="19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528777" y="4207847"/>
            <a:ext cx="2735283" cy="79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39" idx="3"/>
          </p:cNvCxnSpPr>
          <p:nvPr/>
        </p:nvCxnSpPr>
        <p:spPr>
          <a:xfrm>
            <a:off x="1890068" y="1700652"/>
            <a:ext cx="2356166" cy="433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809623" y="1022247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A313A"/>
                </a:solidFill>
              </a:rPr>
              <a:t>STMIX</a:t>
            </a:r>
          </a:p>
        </p:txBody>
      </p:sp>
      <p:sp>
        <p:nvSpPr>
          <p:cNvPr id="25" name="Cloud 24"/>
          <p:cNvSpPr/>
          <p:nvPr/>
        </p:nvSpPr>
        <p:spPr>
          <a:xfrm>
            <a:off x="7218381" y="1355463"/>
            <a:ext cx="1269403" cy="763793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167801" y="1473502"/>
            <a:ext cx="130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2A313A"/>
                </a:solidFill>
              </a:rPr>
              <a:t>Service Provider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557554" y="2299938"/>
            <a:ext cx="2403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A313A"/>
                </a:solidFill>
              </a:rPr>
              <a:t>OS 4000 Branch with SoftGate &amp; Access modules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238207" y="3903465"/>
            <a:ext cx="1528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2A313A"/>
                </a:solidFill>
              </a:rPr>
              <a:t>CorNet</a:t>
            </a:r>
            <a:r>
              <a:rPr lang="en-US" sz="1400" dirty="0">
                <a:solidFill>
                  <a:srgbClr val="2A313A"/>
                </a:solidFill>
              </a:rPr>
              <a:t> IP Trunk</a:t>
            </a:r>
          </a:p>
        </p:txBody>
      </p:sp>
      <p:pic>
        <p:nvPicPr>
          <p:cNvPr id="39" name="Picture 4" descr="http://www.bsz-kom.de/wp-content/uploads/2016/01/OpenScape-Business-V1-Picture-X8.png"/>
          <p:cNvPicPr>
            <a:picLocks noChangeAspect="1" noChangeArrowheads="1"/>
          </p:cNvPicPr>
          <p:nvPr/>
        </p:nvPicPr>
        <p:blipFill>
          <a:blip r:embed="rId2" cstate="print"/>
          <a:srcRect l="6704" t="2559" r="6321" b="11133"/>
          <a:stretch>
            <a:fillRect/>
          </a:stretch>
        </p:blipFill>
        <p:spPr bwMode="auto">
          <a:xfrm>
            <a:off x="1074491" y="1263536"/>
            <a:ext cx="815577" cy="874232"/>
          </a:xfrm>
          <a:prstGeom prst="rect">
            <a:avLst/>
          </a:prstGeom>
          <a:noFill/>
        </p:spPr>
      </p:pic>
      <p:sp>
        <p:nvSpPr>
          <p:cNvPr id="41" name="TextBox 40"/>
          <p:cNvSpPr txBox="1"/>
          <p:nvPr/>
        </p:nvSpPr>
        <p:spPr>
          <a:xfrm>
            <a:off x="604465" y="1001967"/>
            <a:ext cx="1914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A313A"/>
                </a:solidFill>
              </a:rPr>
              <a:t>OpenScape Business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40079" y="4545724"/>
            <a:ext cx="2022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A313A"/>
                </a:solidFill>
              </a:rPr>
              <a:t>OpenScape Voice</a:t>
            </a:r>
          </a:p>
        </p:txBody>
      </p:sp>
      <p:pic>
        <p:nvPicPr>
          <p:cNvPr id="50" name="Picture 33" descr="icon_HiPath4000"/>
          <p:cNvPicPr>
            <a:picLocks noChangeAspect="1" noChangeArrowheads="1"/>
          </p:cNvPicPr>
          <p:nvPr/>
        </p:nvPicPr>
        <p:blipFill>
          <a:blip r:embed="rId3" cstate="print">
            <a:lum contrast="10000"/>
          </a:blip>
          <a:srcRect/>
          <a:stretch>
            <a:fillRect/>
          </a:stretch>
        </p:blipFill>
        <p:spPr bwMode="auto">
          <a:xfrm>
            <a:off x="1190491" y="3766468"/>
            <a:ext cx="651157" cy="78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" name="TextBox 50"/>
          <p:cNvSpPr txBox="1"/>
          <p:nvPr/>
        </p:nvSpPr>
        <p:spPr>
          <a:xfrm>
            <a:off x="744504" y="3447780"/>
            <a:ext cx="1914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A313A"/>
                </a:solidFill>
              </a:rPr>
              <a:t>OpenScape 4000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1569308" y="2935964"/>
            <a:ext cx="2565749" cy="28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211859" y="2664770"/>
            <a:ext cx="1391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A313A"/>
                </a:solidFill>
              </a:rPr>
              <a:t>SIP-Q Trunk</a:t>
            </a:r>
          </a:p>
        </p:txBody>
      </p:sp>
      <p:grpSp>
        <p:nvGrpSpPr>
          <p:cNvPr id="3" name="Group 44"/>
          <p:cNvGrpSpPr/>
          <p:nvPr/>
        </p:nvGrpSpPr>
        <p:grpSpPr>
          <a:xfrm>
            <a:off x="1059144" y="2359111"/>
            <a:ext cx="880867" cy="1102657"/>
            <a:chOff x="3582095" y="2877746"/>
            <a:chExt cx="1635803" cy="1709591"/>
          </a:xfrm>
        </p:grpSpPr>
        <p:pic>
          <p:nvPicPr>
            <p:cNvPr id="46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2095" y="2877746"/>
              <a:ext cx="1635802" cy="23468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82096" y="3112434"/>
              <a:ext cx="1635802" cy="147490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25288" y="4296318"/>
              <a:ext cx="301223" cy="12763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pic>
        <p:nvPicPr>
          <p:cNvPr id="35" name="Grafik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6200000" flipH="1">
            <a:off x="2650979" y="2537411"/>
            <a:ext cx="3209779" cy="10076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0" name="TextBox 39"/>
          <p:cNvSpPr txBox="1"/>
          <p:nvPr/>
        </p:nvSpPr>
        <p:spPr>
          <a:xfrm>
            <a:off x="2117124" y="1438157"/>
            <a:ext cx="1391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A313A"/>
                </a:solidFill>
              </a:rPr>
              <a:t>SIP-Q Trunk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135481" y="3996712"/>
            <a:ext cx="1391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A313A"/>
                </a:solidFill>
              </a:rPr>
              <a:t>SIP-Q Trunk</a:t>
            </a:r>
          </a:p>
        </p:txBody>
      </p:sp>
      <p:pic>
        <p:nvPicPr>
          <p:cNvPr id="49" name="Picture 2" descr="http://wiki.unify.com/images/2/2e/OS_4000_EcoServer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771507" y="2782016"/>
            <a:ext cx="1989437" cy="403856"/>
          </a:xfrm>
          <a:prstGeom prst="rect">
            <a:avLst/>
          </a:prstGeom>
          <a:noFill/>
        </p:spPr>
      </p:pic>
      <p:sp>
        <p:nvSpPr>
          <p:cNvPr id="54" name="TextBox 53"/>
          <p:cNvSpPr txBox="1"/>
          <p:nvPr/>
        </p:nvSpPr>
        <p:spPr>
          <a:xfrm>
            <a:off x="5193959" y="2704900"/>
            <a:ext cx="1391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A313A"/>
                </a:solidFill>
              </a:rPr>
              <a:t>SIP-Q Trunk</a:t>
            </a:r>
          </a:p>
        </p:txBody>
      </p:sp>
      <p:pic>
        <p:nvPicPr>
          <p:cNvPr id="44" name="Picture 43" descr="Module - SLC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05749" y="3212283"/>
            <a:ext cx="1946366" cy="270737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7807233" y="3809849"/>
            <a:ext cx="13367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A313A"/>
                </a:solidFill>
              </a:rPr>
              <a:t>Xpressions Voice Mail system</a:t>
            </a:r>
          </a:p>
        </p:txBody>
      </p:sp>
      <p:pic>
        <p:nvPicPr>
          <p:cNvPr id="59" name="Picture 4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852694" y="3665764"/>
            <a:ext cx="622300" cy="476250"/>
          </a:xfrm>
          <a:prstGeom prst="rect">
            <a:avLst/>
          </a:prstGeom>
          <a:noFill/>
        </p:spPr>
      </p:pic>
      <p:pic>
        <p:nvPicPr>
          <p:cNvPr id="57" name="Picture 58" descr="server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265898" y="3670619"/>
            <a:ext cx="562196" cy="1188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ctrTitle"/>
          </p:nvPr>
        </p:nvSpPr>
        <p:spPr bwMode="auto">
          <a:xfrm>
            <a:off x="546100" y="1545967"/>
            <a:ext cx="7910513" cy="878256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OpenScape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4000 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</a:t>
            </a:r>
            <a:r>
              <a:rPr lang="vi-V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p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129" y="4581360"/>
            <a:ext cx="794263" cy="33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748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6589" y="273844"/>
            <a:ext cx="9193211" cy="775097"/>
          </a:xfrm>
        </p:spPr>
        <p:txBody>
          <a:bodyPr/>
          <a:lstStyle/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D12EB2-65EB-42B5-BD12-C249B32EFE95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20" name="Line 71"/>
          <p:cNvSpPr>
            <a:spLocks noChangeShapeType="1"/>
          </p:cNvSpPr>
          <p:nvPr/>
        </p:nvSpPr>
        <p:spPr bwMode="auto">
          <a:xfrm flipH="1" flipV="1">
            <a:off x="5981231" y="2052698"/>
            <a:ext cx="0" cy="504000"/>
          </a:xfrm>
          <a:prstGeom prst="line">
            <a:avLst/>
          </a:prstGeom>
          <a:noFill/>
          <a:ln w="38100">
            <a:solidFill>
              <a:schemeClr val="bg2">
                <a:lumMod val="20000"/>
                <a:lumOff val="80000"/>
              </a:schemeClr>
            </a:solidFill>
            <a:round/>
            <a:headEnd/>
            <a:tailEnd/>
          </a:ln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de-DE" kern="0">
              <a:solidFill>
                <a:schemeClr val="bg2">
                  <a:lumMod val="40000"/>
                  <a:lumOff val="60000"/>
                </a:schemeClr>
              </a:solidFill>
              <a:latin typeface="Calibri"/>
              <a:cs typeface="Arial"/>
            </a:endParaRPr>
          </a:p>
        </p:txBody>
      </p:sp>
      <p:sp>
        <p:nvSpPr>
          <p:cNvPr id="136" name="Rounded Rectangle 141"/>
          <p:cNvSpPr/>
          <p:nvPr/>
        </p:nvSpPr>
        <p:spPr>
          <a:xfrm>
            <a:off x="4575175" y="1219951"/>
            <a:ext cx="1880455" cy="86633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FF"/>
              </a:solidFill>
            </a:endParaRPr>
          </a:p>
        </p:txBody>
      </p:sp>
      <p:sp>
        <p:nvSpPr>
          <p:cNvPr id="140" name="Rounded Rectangle 141"/>
          <p:cNvSpPr/>
          <p:nvPr/>
        </p:nvSpPr>
        <p:spPr>
          <a:xfrm>
            <a:off x="4575175" y="3972102"/>
            <a:ext cx="1880455" cy="87857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FF"/>
              </a:solidFill>
            </a:endParaRPr>
          </a:p>
        </p:txBody>
      </p:sp>
      <p:sp>
        <p:nvSpPr>
          <p:cNvPr id="141" name="Rounded Rectangle 2"/>
          <p:cNvSpPr/>
          <p:nvPr/>
        </p:nvSpPr>
        <p:spPr>
          <a:xfrm>
            <a:off x="1987243" y="1219951"/>
            <a:ext cx="1926233" cy="3637799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FF"/>
              </a:solidFill>
            </a:endParaRPr>
          </a:p>
        </p:txBody>
      </p:sp>
      <p:sp>
        <p:nvSpPr>
          <p:cNvPr id="143" name="Rectangle 38"/>
          <p:cNvSpPr>
            <a:spLocks noChangeArrowheads="1"/>
          </p:cNvSpPr>
          <p:nvPr/>
        </p:nvSpPr>
        <p:spPr bwMode="auto">
          <a:xfrm>
            <a:off x="3245898" y="2776775"/>
            <a:ext cx="928279" cy="13388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0" fontAlgn="auto" hangingPunct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00" b="1" kern="0" dirty="0">
                <a:solidFill>
                  <a:schemeClr val="bg1">
                    <a:lumMod val="90000"/>
                    <a:lumOff val="10000"/>
                  </a:schemeClr>
                </a:solidFill>
                <a:latin typeface="+mn-lt"/>
                <a:cs typeface="Arial"/>
              </a:rPr>
              <a:t>LAN </a:t>
            </a:r>
          </a:p>
        </p:txBody>
      </p:sp>
      <p:pic>
        <p:nvPicPr>
          <p:cNvPr id="146" name="Picture 15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047" y="1659016"/>
            <a:ext cx="274469" cy="288000"/>
          </a:xfrm>
          <a:prstGeom prst="rect">
            <a:avLst/>
          </a:prstGeom>
        </p:spPr>
      </p:pic>
      <p:sp>
        <p:nvSpPr>
          <p:cNvPr id="147" name="Line 72"/>
          <p:cNvSpPr>
            <a:spLocks noChangeShapeType="1"/>
          </p:cNvSpPr>
          <p:nvPr/>
        </p:nvSpPr>
        <p:spPr bwMode="auto">
          <a:xfrm>
            <a:off x="3356149" y="2946800"/>
            <a:ext cx="684000" cy="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defTabSz="914378" fontAlgn="auto">
              <a:spcBef>
                <a:spcPts val="0"/>
              </a:spcBef>
              <a:spcAft>
                <a:spcPts val="0"/>
              </a:spcAft>
            </a:pPr>
            <a:endParaRPr lang="de-DE" sz="1000" kern="0" dirty="0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148" name="Rectangle 38"/>
          <p:cNvSpPr>
            <a:spLocks noChangeArrowheads="1"/>
          </p:cNvSpPr>
          <p:nvPr/>
        </p:nvSpPr>
        <p:spPr bwMode="auto">
          <a:xfrm>
            <a:off x="4640707" y="4419783"/>
            <a:ext cx="915679" cy="2677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eaLnBrk="0" fontAlgn="auto" hangingPunct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00" kern="0" dirty="0">
                <a:solidFill>
                  <a:schemeClr val="bg1">
                    <a:lumMod val="90000"/>
                    <a:lumOff val="10000"/>
                  </a:schemeClr>
                </a:solidFill>
                <a:latin typeface="+mj-lt"/>
                <a:cs typeface="Arial"/>
              </a:rPr>
              <a:t>Secure remote </a:t>
            </a:r>
            <a:r>
              <a:rPr lang="de-DE" sz="1000" kern="0" dirty="0" err="1">
                <a:solidFill>
                  <a:schemeClr val="bg1">
                    <a:lumMod val="90000"/>
                    <a:lumOff val="10000"/>
                  </a:schemeClr>
                </a:solidFill>
                <a:latin typeface="+mj-lt"/>
                <a:cs typeface="Arial"/>
              </a:rPr>
              <a:t>worker</a:t>
            </a:r>
            <a:r>
              <a:rPr lang="de-DE" sz="1000" kern="0" dirty="0">
                <a:solidFill>
                  <a:schemeClr val="bg1">
                    <a:lumMod val="90000"/>
                    <a:lumOff val="10000"/>
                  </a:schemeClr>
                </a:solidFill>
                <a:latin typeface="+mj-lt"/>
                <a:cs typeface="Arial"/>
              </a:rPr>
              <a:t> / Agent</a:t>
            </a:r>
          </a:p>
        </p:txBody>
      </p:sp>
      <p:pic>
        <p:nvPicPr>
          <p:cNvPr id="150" name="Picture 15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106" y="2366937"/>
            <a:ext cx="324000" cy="324000"/>
          </a:xfrm>
          <a:prstGeom prst="rect">
            <a:avLst/>
          </a:prstGeom>
        </p:spPr>
      </p:pic>
      <p:sp>
        <p:nvSpPr>
          <p:cNvPr id="153" name="Line 71"/>
          <p:cNvSpPr>
            <a:spLocks noChangeShapeType="1"/>
          </p:cNvSpPr>
          <p:nvPr/>
        </p:nvSpPr>
        <p:spPr bwMode="auto">
          <a:xfrm flipH="1" flipV="1">
            <a:off x="6138255" y="2558793"/>
            <a:ext cx="468000" cy="0"/>
          </a:xfrm>
          <a:prstGeom prst="line">
            <a:avLst/>
          </a:prstGeom>
          <a:noFill/>
          <a:ln w="38100">
            <a:solidFill>
              <a:schemeClr val="bg2">
                <a:lumMod val="20000"/>
                <a:lumOff val="80000"/>
              </a:schemeClr>
            </a:solidFill>
            <a:round/>
            <a:headEnd/>
            <a:tailEnd/>
          </a:ln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de-DE" kern="0">
              <a:solidFill>
                <a:schemeClr val="bg2">
                  <a:lumMod val="40000"/>
                  <a:lumOff val="60000"/>
                </a:schemeClr>
              </a:solidFill>
              <a:latin typeface="Calibri"/>
              <a:cs typeface="Arial"/>
            </a:endParaRPr>
          </a:p>
        </p:txBody>
      </p:sp>
      <p:sp>
        <p:nvSpPr>
          <p:cNvPr id="154" name="Rectangle 38"/>
          <p:cNvSpPr>
            <a:spLocks noChangeArrowheads="1"/>
          </p:cNvSpPr>
          <p:nvPr/>
        </p:nvSpPr>
        <p:spPr bwMode="auto">
          <a:xfrm>
            <a:off x="2039516" y="1261484"/>
            <a:ext cx="2043444" cy="32137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eaLnBrk="0" fontAlgn="auto" hangingPunct="0">
              <a:lnSpc>
                <a:spcPct val="87000"/>
              </a:lnSpc>
              <a:spcBef>
                <a:spcPts val="0"/>
              </a:spcBef>
              <a:spcAft>
                <a:spcPts val="300"/>
              </a:spcAft>
              <a:defRPr/>
            </a:pPr>
            <a:r>
              <a:rPr lang="en-US" sz="1200" b="1" kern="0">
                <a:solidFill>
                  <a:schemeClr val="tx2"/>
                </a:solidFill>
                <a:latin typeface="+mn-lt"/>
                <a:cs typeface="Arial"/>
              </a:rPr>
              <a:t>OpenScape </a:t>
            </a:r>
            <a:r>
              <a:rPr lang="en-US" sz="1200" b="1" kern="0" smtClean="0">
                <a:solidFill>
                  <a:schemeClr val="tx2"/>
                </a:solidFill>
                <a:latin typeface="+mn-lt"/>
                <a:cs typeface="Arial"/>
              </a:rPr>
              <a:t>4000 V10</a:t>
            </a:r>
            <a:r>
              <a:rPr lang="en-US" sz="1000" kern="0" smtClean="0">
                <a:solidFill>
                  <a:schemeClr val="bg1"/>
                </a:solidFill>
                <a:latin typeface="+mn-lt"/>
                <a:cs typeface="Arial"/>
              </a:rPr>
              <a:t>(Separated</a:t>
            </a:r>
            <a:r>
              <a:rPr lang="en-US" sz="1000" kern="0" dirty="0">
                <a:solidFill>
                  <a:schemeClr val="bg1"/>
                </a:solidFill>
                <a:latin typeface="+mn-lt"/>
                <a:cs typeface="Arial"/>
              </a:rPr>
              <a:t>)</a:t>
            </a:r>
            <a:r>
              <a:rPr lang="en-US" sz="1000" kern="0" dirty="0">
                <a:solidFill>
                  <a:schemeClr val="bg1">
                    <a:lumMod val="90000"/>
                    <a:lumOff val="10000"/>
                  </a:schemeClr>
                </a:solidFill>
                <a:latin typeface="+mn-lt"/>
                <a:cs typeface="Arial"/>
              </a:rPr>
              <a:t> Duplex  </a:t>
            </a:r>
          </a:p>
        </p:txBody>
      </p:sp>
      <p:pic>
        <p:nvPicPr>
          <p:cNvPr id="167" name="Picture 4" descr="D:\PM\HiPath 4000\HiPath 4000 V7\Präsentationen NewCo\ICONS\ICONS_PNG\BLACK\Headquarter-with-Headlin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37234" y="1635303"/>
            <a:ext cx="360000" cy="386341"/>
          </a:xfrm>
          <a:prstGeom prst="rect">
            <a:avLst/>
          </a:prstGeom>
          <a:noFill/>
        </p:spPr>
      </p:pic>
      <p:sp>
        <p:nvSpPr>
          <p:cNvPr id="168" name="Line 71"/>
          <p:cNvSpPr>
            <a:spLocks noChangeShapeType="1"/>
          </p:cNvSpPr>
          <p:nvPr/>
        </p:nvSpPr>
        <p:spPr bwMode="auto">
          <a:xfrm flipV="1">
            <a:off x="3490148" y="2172271"/>
            <a:ext cx="0" cy="223200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defTabSz="914378" fontAlgn="auto">
              <a:spcBef>
                <a:spcPts val="0"/>
              </a:spcBef>
              <a:spcAft>
                <a:spcPts val="0"/>
              </a:spcAft>
            </a:pPr>
            <a:endParaRPr lang="de-DE" sz="1000" kern="0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169" name="Rectangle 38"/>
          <p:cNvSpPr>
            <a:spLocks noChangeArrowheads="1"/>
          </p:cNvSpPr>
          <p:nvPr/>
        </p:nvSpPr>
        <p:spPr bwMode="auto">
          <a:xfrm>
            <a:off x="6509853" y="2021816"/>
            <a:ext cx="633522" cy="34817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0" fontAlgn="auto" hangingPunct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200" b="1" kern="0" dirty="0">
                <a:solidFill>
                  <a:schemeClr val="tx2"/>
                </a:solidFill>
                <a:latin typeface="+mj-lt"/>
                <a:cs typeface="Arial"/>
              </a:rPr>
              <a:t>SIP </a:t>
            </a:r>
          </a:p>
          <a:p>
            <a:pPr algn="ctr" eaLnBrk="0" fontAlgn="auto" hangingPunct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00" kern="0" dirty="0">
                <a:solidFill>
                  <a:schemeClr val="bg1">
                    <a:lumMod val="90000"/>
                    <a:lumOff val="10000"/>
                  </a:schemeClr>
                </a:solidFill>
                <a:latin typeface="+mj-lt"/>
                <a:cs typeface="Arial"/>
              </a:rPr>
              <a:t>Service Provider</a:t>
            </a:r>
            <a:endParaRPr lang="de-DE" sz="400" kern="0" dirty="0">
              <a:solidFill>
                <a:schemeClr val="bg1">
                  <a:lumMod val="90000"/>
                  <a:lumOff val="10000"/>
                </a:schemeClr>
              </a:solidFill>
              <a:latin typeface="+mj-lt"/>
              <a:cs typeface="Arial"/>
            </a:endParaRPr>
          </a:p>
        </p:txBody>
      </p:sp>
      <p:sp>
        <p:nvSpPr>
          <p:cNvPr id="184" name="Textfeld 183"/>
          <p:cNvSpPr txBox="1"/>
          <p:nvPr/>
        </p:nvSpPr>
        <p:spPr>
          <a:xfrm>
            <a:off x="5562233" y="2709719"/>
            <a:ext cx="10999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11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+mn-lt"/>
                <a:cs typeface="Arial"/>
              </a:rPr>
              <a:t>Public</a:t>
            </a:r>
            <a:br>
              <a:rPr lang="de-DE" sz="11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+mn-lt"/>
                <a:cs typeface="Arial"/>
              </a:rPr>
            </a:br>
            <a:r>
              <a:rPr lang="de-DE" sz="11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+mn-lt"/>
                <a:cs typeface="Arial"/>
              </a:rPr>
              <a:t>Infrastructure</a:t>
            </a:r>
          </a:p>
        </p:txBody>
      </p:sp>
      <p:sp>
        <p:nvSpPr>
          <p:cNvPr id="187" name="Line 72"/>
          <p:cNvSpPr>
            <a:spLocks noChangeShapeType="1"/>
          </p:cNvSpPr>
          <p:nvPr/>
        </p:nvSpPr>
        <p:spPr bwMode="auto">
          <a:xfrm flipV="1">
            <a:off x="4674411" y="2946800"/>
            <a:ext cx="792000" cy="0"/>
          </a:xfrm>
          <a:prstGeom prst="line">
            <a:avLst/>
          </a:prstGeom>
          <a:noFill/>
          <a:ln w="38100">
            <a:solidFill>
              <a:schemeClr val="bg2">
                <a:lumMod val="20000"/>
                <a:lumOff val="80000"/>
              </a:schemeClr>
            </a:solidFill>
            <a:round/>
            <a:headEnd/>
            <a:tailEnd/>
          </a:ln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de-DE" kern="0" dirty="0">
              <a:solidFill>
                <a:sysClr val="windowText" lastClr="000000"/>
              </a:solidFill>
              <a:latin typeface="Calibri"/>
              <a:cs typeface="Arial"/>
            </a:endParaRPr>
          </a:p>
        </p:txBody>
      </p:sp>
      <p:pic>
        <p:nvPicPr>
          <p:cNvPr id="188" name="Picture 187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335" y="4102944"/>
            <a:ext cx="243000" cy="216000"/>
          </a:xfrm>
          <a:prstGeom prst="rect">
            <a:avLst/>
          </a:prstGeom>
        </p:spPr>
      </p:pic>
      <p:pic>
        <p:nvPicPr>
          <p:cNvPr id="189" name="Picture 1364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009661" y="2526950"/>
            <a:ext cx="191612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1" name="Line 71"/>
          <p:cNvSpPr>
            <a:spLocks noChangeShapeType="1"/>
          </p:cNvSpPr>
          <p:nvPr/>
        </p:nvSpPr>
        <p:spPr bwMode="auto">
          <a:xfrm flipH="1" flipV="1">
            <a:off x="6311336" y="3236734"/>
            <a:ext cx="0" cy="1260000"/>
          </a:xfrm>
          <a:prstGeom prst="line">
            <a:avLst/>
          </a:prstGeom>
          <a:noFill/>
          <a:ln w="38100">
            <a:solidFill>
              <a:schemeClr val="bg2">
                <a:lumMod val="20000"/>
                <a:lumOff val="80000"/>
              </a:schemeClr>
            </a:solidFill>
            <a:round/>
            <a:headEnd/>
            <a:tailEnd/>
          </a:ln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 kern="0">
              <a:solidFill>
                <a:sysClr val="windowText" lastClr="000000"/>
              </a:solidFill>
              <a:latin typeface="Calibri"/>
              <a:cs typeface="Arial"/>
            </a:endParaRPr>
          </a:p>
        </p:txBody>
      </p:sp>
      <p:sp>
        <p:nvSpPr>
          <p:cNvPr id="192" name="Line 72"/>
          <p:cNvSpPr>
            <a:spLocks noChangeShapeType="1"/>
          </p:cNvSpPr>
          <p:nvPr/>
        </p:nvSpPr>
        <p:spPr bwMode="auto">
          <a:xfrm>
            <a:off x="3130148" y="4414538"/>
            <a:ext cx="360000" cy="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defTabSz="914378" fontAlgn="auto">
              <a:spcBef>
                <a:spcPts val="0"/>
              </a:spcBef>
              <a:spcAft>
                <a:spcPts val="0"/>
              </a:spcAft>
            </a:pPr>
            <a:endParaRPr lang="de-DE" sz="1000" kern="0">
              <a:solidFill>
                <a:prstClr val="white"/>
              </a:solidFill>
              <a:latin typeface="Calibri"/>
              <a:cs typeface="Arial"/>
            </a:endParaRPr>
          </a:p>
        </p:txBody>
      </p:sp>
      <p:pic>
        <p:nvPicPr>
          <p:cNvPr id="193" name="Picture 80" descr="IBM Server x3550M2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385068">
            <a:off x="2309264" y="4327242"/>
            <a:ext cx="1012185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5" name="Line 72"/>
          <p:cNvSpPr>
            <a:spLocks noChangeShapeType="1"/>
          </p:cNvSpPr>
          <p:nvPr/>
        </p:nvSpPr>
        <p:spPr bwMode="auto">
          <a:xfrm>
            <a:off x="3130148" y="3580540"/>
            <a:ext cx="360000" cy="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defTabSz="914378" fontAlgn="auto">
              <a:spcBef>
                <a:spcPts val="0"/>
              </a:spcBef>
              <a:spcAft>
                <a:spcPts val="0"/>
              </a:spcAft>
            </a:pPr>
            <a:endParaRPr lang="de-DE" sz="1000" kern="0">
              <a:solidFill>
                <a:prstClr val="white"/>
              </a:solidFill>
              <a:latin typeface="Calibri"/>
              <a:cs typeface="Arial"/>
            </a:endParaRPr>
          </a:p>
        </p:txBody>
      </p:sp>
      <p:pic>
        <p:nvPicPr>
          <p:cNvPr id="196" name="Picture 18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561" y="3403860"/>
            <a:ext cx="362465" cy="360000"/>
          </a:xfrm>
          <a:prstGeom prst="rect">
            <a:avLst/>
          </a:prstGeom>
        </p:spPr>
      </p:pic>
      <p:sp>
        <p:nvSpPr>
          <p:cNvPr id="197" name="Rectangle 38"/>
          <p:cNvSpPr>
            <a:spLocks noChangeArrowheads="1"/>
          </p:cNvSpPr>
          <p:nvPr/>
        </p:nvSpPr>
        <p:spPr bwMode="auto">
          <a:xfrm>
            <a:off x="2176097" y="3536534"/>
            <a:ext cx="686004" cy="10708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0" fontAlgn="auto" hangingPunct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de-DE" sz="800" b="1" kern="0" dirty="0">
                <a:solidFill>
                  <a:schemeClr val="bg1">
                    <a:lumMod val="90000"/>
                    <a:lumOff val="10000"/>
                  </a:schemeClr>
                </a:solidFill>
                <a:latin typeface="+mj-lt"/>
                <a:cs typeface="Arial"/>
              </a:rPr>
              <a:t>UC</a:t>
            </a:r>
          </a:p>
        </p:txBody>
      </p:sp>
      <p:pic>
        <p:nvPicPr>
          <p:cNvPr id="198" name="Picture 3" descr="D:\PM\HiPath 4000\HiPath 4000 V7\Präsentationen NewCo\ICONS\ICONS_PNG\BLACK\Audio-Files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069334" y="1736835"/>
            <a:ext cx="288000" cy="288000"/>
          </a:xfrm>
          <a:prstGeom prst="rect">
            <a:avLst/>
          </a:prstGeom>
          <a:noFill/>
        </p:spPr>
      </p:pic>
      <p:sp>
        <p:nvSpPr>
          <p:cNvPr id="202" name="Abgerundetes Rechteck 201"/>
          <p:cNvSpPr>
            <a:spLocks noChangeAspect="1"/>
          </p:cNvSpPr>
          <p:nvPr/>
        </p:nvSpPr>
        <p:spPr>
          <a:xfrm>
            <a:off x="4036475" y="2152669"/>
            <a:ext cx="638346" cy="1757045"/>
          </a:xfrm>
          <a:prstGeom prst="roundRect">
            <a:avLst/>
          </a:prstGeom>
          <a:solidFill>
            <a:sysClr val="window" lastClr="FFFFFF">
              <a:alpha val="0"/>
            </a:sysClr>
          </a:solidFill>
          <a:ln w="9525" cap="flat" cmpd="sng" algn="ctr">
            <a:solidFill>
              <a:schemeClr val="bg1">
                <a:lumMod val="90000"/>
                <a:lumOff val="1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204" name="Line 72"/>
          <p:cNvSpPr>
            <a:spLocks noChangeShapeType="1"/>
          </p:cNvSpPr>
          <p:nvPr/>
        </p:nvSpPr>
        <p:spPr bwMode="auto">
          <a:xfrm>
            <a:off x="2323647" y="2175103"/>
            <a:ext cx="1168189" cy="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defTabSz="914378" fontAlgn="auto">
              <a:spcBef>
                <a:spcPts val="0"/>
              </a:spcBef>
              <a:spcAft>
                <a:spcPts val="0"/>
              </a:spcAft>
            </a:pPr>
            <a:endParaRPr lang="de-DE" sz="1000" kern="0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205" name="Textfeld 204"/>
          <p:cNvSpPr txBox="1"/>
          <p:nvPr/>
        </p:nvSpPr>
        <p:spPr>
          <a:xfrm>
            <a:off x="1962712" y="4631534"/>
            <a:ext cx="1635973" cy="226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auto" hangingPunct="0">
              <a:lnSpc>
                <a:spcPct val="87000"/>
              </a:lnSpc>
              <a:spcBef>
                <a:spcPts val="0"/>
              </a:spcBef>
              <a:spcAft>
                <a:spcPts val="300"/>
              </a:spcAft>
              <a:defRPr/>
            </a:pPr>
            <a:r>
              <a:rPr lang="en-US" sz="1000" kern="0" dirty="0">
                <a:solidFill>
                  <a:schemeClr val="tx1">
                    <a:lumMod val="65000"/>
                  </a:schemeClr>
                </a:solidFill>
                <a:latin typeface="+mn-lt"/>
                <a:cs typeface="Arial"/>
              </a:rPr>
              <a:t>Data Center</a:t>
            </a:r>
          </a:p>
        </p:txBody>
      </p:sp>
      <p:sp>
        <p:nvSpPr>
          <p:cNvPr id="206" name="Rectangle 38"/>
          <p:cNvSpPr>
            <a:spLocks noChangeArrowheads="1"/>
          </p:cNvSpPr>
          <p:nvPr/>
        </p:nvSpPr>
        <p:spPr bwMode="auto">
          <a:xfrm>
            <a:off x="4624418" y="1261484"/>
            <a:ext cx="2043444" cy="46692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eaLnBrk="0" fontAlgn="auto" hangingPunct="0">
              <a:lnSpc>
                <a:spcPct val="87000"/>
              </a:lnSpc>
              <a:spcBef>
                <a:spcPts val="0"/>
              </a:spcBef>
              <a:spcAft>
                <a:spcPts val="300"/>
              </a:spcAft>
              <a:defRPr/>
            </a:pPr>
            <a:r>
              <a:rPr lang="en-US" sz="1200" b="1" kern="0" dirty="0">
                <a:solidFill>
                  <a:schemeClr val="tx2"/>
                </a:solidFill>
                <a:latin typeface="+mn-lt"/>
                <a:cs typeface="Arial"/>
              </a:rPr>
              <a:t>Secure Mobile Worker</a:t>
            </a:r>
          </a:p>
          <a:p>
            <a:pPr eaLnBrk="0" fontAlgn="auto" hangingPunct="0">
              <a:lnSpc>
                <a:spcPct val="87000"/>
              </a:lnSpc>
              <a:spcBef>
                <a:spcPts val="0"/>
              </a:spcBef>
              <a:spcAft>
                <a:spcPts val="300"/>
              </a:spcAft>
              <a:defRPr/>
            </a:pPr>
            <a:r>
              <a:rPr lang="en-US" sz="1000" kern="0" dirty="0">
                <a:solidFill>
                  <a:schemeClr val="bg1">
                    <a:lumMod val="90000"/>
                    <a:lumOff val="10000"/>
                  </a:schemeClr>
                </a:solidFill>
                <a:latin typeface="+mn-lt"/>
                <a:cs typeface="Arial"/>
              </a:rPr>
              <a:t>(4G / </a:t>
            </a:r>
            <a:r>
              <a:rPr lang="en-US" sz="1000" kern="0" dirty="0" err="1">
                <a:solidFill>
                  <a:schemeClr val="bg1">
                    <a:lumMod val="90000"/>
                    <a:lumOff val="10000"/>
                  </a:schemeClr>
                </a:solidFill>
                <a:latin typeface="+mn-lt"/>
                <a:cs typeface="Arial"/>
              </a:rPr>
              <a:t>VoLTE</a:t>
            </a:r>
            <a:r>
              <a:rPr lang="en-US" sz="1000" kern="0" dirty="0">
                <a:solidFill>
                  <a:schemeClr val="bg1">
                    <a:lumMod val="90000"/>
                    <a:lumOff val="10000"/>
                  </a:schemeClr>
                </a:solidFill>
                <a:latin typeface="+mn-lt"/>
                <a:cs typeface="Arial"/>
              </a:rPr>
              <a:t> and VoWLAN for</a:t>
            </a:r>
            <a:br>
              <a:rPr lang="en-US" sz="1000" kern="0" dirty="0">
                <a:solidFill>
                  <a:schemeClr val="bg1">
                    <a:lumMod val="90000"/>
                    <a:lumOff val="10000"/>
                  </a:schemeClr>
                </a:solidFill>
                <a:latin typeface="+mn-lt"/>
                <a:cs typeface="Arial"/>
              </a:rPr>
            </a:br>
            <a:r>
              <a:rPr lang="en-US" sz="1000" kern="0" dirty="0">
                <a:solidFill>
                  <a:schemeClr val="bg1">
                    <a:lumMod val="90000"/>
                    <a:lumOff val="10000"/>
                  </a:schemeClr>
                </a:solidFill>
                <a:latin typeface="+mn-lt"/>
                <a:cs typeface="Arial"/>
              </a:rPr>
              <a:t>iOS, Android)</a:t>
            </a:r>
          </a:p>
        </p:txBody>
      </p:sp>
      <p:sp>
        <p:nvSpPr>
          <p:cNvPr id="207" name="Rectangle 38"/>
          <p:cNvSpPr>
            <a:spLocks noChangeArrowheads="1"/>
          </p:cNvSpPr>
          <p:nvPr/>
        </p:nvSpPr>
        <p:spPr bwMode="auto">
          <a:xfrm>
            <a:off x="4654816" y="4033205"/>
            <a:ext cx="1185963" cy="32137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eaLnBrk="0" fontAlgn="auto" hangingPunct="0">
              <a:lnSpc>
                <a:spcPct val="87000"/>
              </a:lnSpc>
              <a:spcBef>
                <a:spcPts val="0"/>
              </a:spcBef>
              <a:spcAft>
                <a:spcPts val="300"/>
              </a:spcAft>
              <a:defRPr/>
            </a:pPr>
            <a:r>
              <a:rPr lang="en-US" sz="1200" b="1" kern="0" dirty="0">
                <a:solidFill>
                  <a:schemeClr val="tx2"/>
                </a:solidFill>
                <a:latin typeface="+mn-lt"/>
                <a:cs typeface="Arial"/>
              </a:rPr>
              <a:t>Very small and home office</a:t>
            </a:r>
          </a:p>
        </p:txBody>
      </p:sp>
      <p:sp>
        <p:nvSpPr>
          <p:cNvPr id="208" name="Rectangle 176"/>
          <p:cNvSpPr>
            <a:spLocks noChangeArrowheads="1"/>
          </p:cNvSpPr>
          <p:nvPr/>
        </p:nvSpPr>
        <p:spPr bwMode="auto">
          <a:xfrm>
            <a:off x="2134452" y="2325221"/>
            <a:ext cx="1828116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800" kern="0" dirty="0">
                <a:solidFill>
                  <a:schemeClr val="bg1">
                    <a:lumMod val="90000"/>
                    <a:lumOff val="10000"/>
                  </a:schemeClr>
                </a:solidFill>
                <a:latin typeface="+mj-lt"/>
                <a:cs typeface="Arial"/>
              </a:rPr>
              <a:t>OpenScape 4000 </a:t>
            </a:r>
            <a:r>
              <a:rPr lang="en-US" sz="800" kern="0" dirty="0" err="1">
                <a:solidFill>
                  <a:schemeClr val="bg1">
                    <a:lumMod val="90000"/>
                    <a:lumOff val="10000"/>
                  </a:schemeClr>
                </a:solidFill>
                <a:latin typeface="+mj-lt"/>
                <a:cs typeface="Arial"/>
              </a:rPr>
              <a:t>EcoServer</a:t>
            </a:r>
            <a:endParaRPr lang="en-US" sz="800" kern="0" dirty="0">
              <a:solidFill>
                <a:schemeClr val="bg1">
                  <a:lumMod val="90000"/>
                  <a:lumOff val="10000"/>
                </a:schemeClr>
              </a:solidFill>
              <a:latin typeface="+mj-lt"/>
              <a:cs typeface="Arial"/>
            </a:endParaRPr>
          </a:p>
        </p:txBody>
      </p:sp>
      <p:sp>
        <p:nvSpPr>
          <p:cNvPr id="209" name="Rectangle 176"/>
          <p:cNvSpPr>
            <a:spLocks noChangeArrowheads="1"/>
          </p:cNvSpPr>
          <p:nvPr/>
        </p:nvSpPr>
        <p:spPr bwMode="auto">
          <a:xfrm>
            <a:off x="2127320" y="3077932"/>
            <a:ext cx="1828116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800" kern="0" dirty="0">
                <a:solidFill>
                  <a:schemeClr val="bg1">
                    <a:lumMod val="90000"/>
                    <a:lumOff val="10000"/>
                  </a:schemeClr>
                </a:solidFill>
                <a:latin typeface="+mj-lt"/>
                <a:cs typeface="Arial"/>
              </a:rPr>
              <a:t>OpenScape 4000 </a:t>
            </a:r>
            <a:r>
              <a:rPr lang="en-US" sz="800" kern="0" dirty="0" err="1">
                <a:solidFill>
                  <a:schemeClr val="bg1">
                    <a:lumMod val="90000"/>
                    <a:lumOff val="10000"/>
                  </a:schemeClr>
                </a:solidFill>
                <a:latin typeface="+mj-lt"/>
                <a:cs typeface="Arial"/>
              </a:rPr>
              <a:t>EcoServer</a:t>
            </a:r>
            <a:endParaRPr lang="en-US" sz="800" kern="0" dirty="0">
              <a:solidFill>
                <a:schemeClr val="bg1">
                  <a:lumMod val="90000"/>
                  <a:lumOff val="10000"/>
                </a:schemeClr>
              </a:solidFill>
              <a:latin typeface="+mj-lt"/>
              <a:cs typeface="Arial"/>
            </a:endParaRPr>
          </a:p>
        </p:txBody>
      </p:sp>
      <p:pic>
        <p:nvPicPr>
          <p:cNvPr id="220" name="Picture 1540"/>
          <p:cNvPicPr>
            <a:picLocks noChangeAspect="1"/>
          </p:cNvPicPr>
          <p:nvPr/>
        </p:nvPicPr>
        <p:blipFill>
          <a:blip r:embed="rId11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431259" y="2458960"/>
            <a:ext cx="1360872" cy="806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1" name="Rectangle 81"/>
          <p:cNvSpPr>
            <a:spLocks noChangeArrowheads="1"/>
          </p:cNvSpPr>
          <p:nvPr/>
        </p:nvSpPr>
        <p:spPr bwMode="auto">
          <a:xfrm>
            <a:off x="4045130" y="2540966"/>
            <a:ext cx="655955" cy="1994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auto" hangingPunct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de-DE" sz="800" kern="0" dirty="0">
                <a:solidFill>
                  <a:schemeClr val="bg1">
                    <a:lumMod val="90000"/>
                    <a:lumOff val="10000"/>
                  </a:schemeClr>
                </a:solidFill>
                <a:latin typeface="+mj-lt"/>
                <a:cs typeface="Arial"/>
              </a:rPr>
              <a:t>Router</a:t>
            </a:r>
          </a:p>
        </p:txBody>
      </p:sp>
      <p:sp>
        <p:nvSpPr>
          <p:cNvPr id="222" name="Rectangle 81"/>
          <p:cNvSpPr>
            <a:spLocks noChangeArrowheads="1"/>
          </p:cNvSpPr>
          <p:nvPr/>
        </p:nvSpPr>
        <p:spPr bwMode="auto">
          <a:xfrm>
            <a:off x="4037553" y="3723743"/>
            <a:ext cx="655955" cy="1994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auto" hangingPunct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de-DE" sz="800" kern="0" dirty="0">
                <a:solidFill>
                  <a:schemeClr val="bg1">
                    <a:lumMod val="90000"/>
                    <a:lumOff val="10000"/>
                  </a:schemeClr>
                </a:solidFill>
                <a:latin typeface="+mn-lt"/>
                <a:cs typeface="Arial"/>
              </a:rPr>
              <a:t>Firewall</a:t>
            </a:r>
          </a:p>
        </p:txBody>
      </p:sp>
      <p:pic>
        <p:nvPicPr>
          <p:cNvPr id="223" name="Picture 153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393" y="2272020"/>
            <a:ext cx="288000" cy="248948"/>
          </a:xfrm>
          <a:prstGeom prst="rect">
            <a:avLst/>
          </a:prstGeom>
        </p:spPr>
      </p:pic>
      <p:pic>
        <p:nvPicPr>
          <p:cNvPr id="224" name="Picture 3" descr="D:\UserData\FA31055\My Documents\Icons\BLACK\Session-Border-Controller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216393" y="2755536"/>
            <a:ext cx="288000" cy="315871"/>
          </a:xfrm>
          <a:prstGeom prst="rect">
            <a:avLst/>
          </a:prstGeom>
          <a:noFill/>
        </p:spPr>
      </p:pic>
      <p:sp>
        <p:nvSpPr>
          <p:cNvPr id="225" name="Rectangle 81"/>
          <p:cNvSpPr>
            <a:spLocks noChangeArrowheads="1"/>
          </p:cNvSpPr>
          <p:nvPr/>
        </p:nvSpPr>
        <p:spPr bwMode="auto">
          <a:xfrm>
            <a:off x="3964243" y="3057243"/>
            <a:ext cx="799971" cy="4135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auto" hangingPunct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0" dirty="0">
                <a:solidFill>
                  <a:schemeClr val="bg1">
                    <a:lumMod val="90000"/>
                    <a:lumOff val="10000"/>
                  </a:schemeClr>
                </a:solidFill>
                <a:latin typeface="+mn-lt"/>
                <a:cs typeface="Arial"/>
              </a:rPr>
              <a:t>Circuit Telephony Connector</a:t>
            </a:r>
          </a:p>
        </p:txBody>
      </p:sp>
      <p:pic>
        <p:nvPicPr>
          <p:cNvPr id="226" name="Picture 1562"/>
          <p:cNvPicPr>
            <a:picLocks noChangeAspect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216393" y="3450055"/>
            <a:ext cx="288000" cy="264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7" name="Picture 16" descr="D:\PM\HiPath 4000\HiPath 4000 V7\Präsentationen NewCo\ICONS\ICONS_PNG\BLACK\Homeoffice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538546" y="4350928"/>
            <a:ext cx="286758" cy="252000"/>
          </a:xfrm>
          <a:prstGeom prst="rect">
            <a:avLst/>
          </a:prstGeom>
          <a:noFill/>
        </p:spPr>
      </p:pic>
      <p:pic>
        <p:nvPicPr>
          <p:cNvPr id="228" name="Picture 17" descr="D:\PM\HiPath 4000\HiPath 4000 V7\Präsentationen NewCo\ICONS\ICONS_PNG\BLACK\Center-Agents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635188" y="4575603"/>
            <a:ext cx="302400" cy="252000"/>
          </a:xfrm>
          <a:prstGeom prst="rect">
            <a:avLst/>
          </a:prstGeom>
          <a:noFill/>
        </p:spPr>
      </p:pic>
      <p:pic>
        <p:nvPicPr>
          <p:cNvPr id="229" name="Picture 19" descr="D:\PM\HiPath 4000\HiPath 4000 V7\Präsentationen NewCo\ICONS\ICONS_PNG\BLACK\OpenScape-Mobility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890949" y="4422681"/>
            <a:ext cx="184501" cy="252000"/>
          </a:xfrm>
          <a:prstGeom prst="rect">
            <a:avLst/>
          </a:prstGeom>
          <a:noFill/>
        </p:spPr>
      </p:pic>
      <p:pic>
        <p:nvPicPr>
          <p:cNvPr id="230" name="Picture 1499"/>
          <p:cNvPicPr>
            <a:picLocks noChangeAspect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6110660" y="4511223"/>
            <a:ext cx="30976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1" name="Grafik 23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281" y="4126253"/>
            <a:ext cx="288000" cy="288000"/>
          </a:xfrm>
          <a:prstGeom prst="rect">
            <a:avLst/>
          </a:prstGeom>
        </p:spPr>
      </p:pic>
      <p:pic>
        <p:nvPicPr>
          <p:cNvPr id="234" name="Grafik 23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117" y="1754870"/>
            <a:ext cx="288000" cy="288000"/>
          </a:xfrm>
          <a:prstGeom prst="rect">
            <a:avLst/>
          </a:prstGeom>
        </p:spPr>
      </p:pic>
      <p:pic>
        <p:nvPicPr>
          <p:cNvPr id="235" name="Picture 2" descr="C:\ProgramData\DD\UserData\br32275\OpenScape 4000\Bilder\Eco Server\OS4k-Ecoserver-front_web.png"/>
          <p:cNvPicPr>
            <a:picLocks noChangeAspect="1" noChangeArrowheads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18629" y="2091728"/>
            <a:ext cx="1122199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6" name="Picture 2" descr="C:\ProgramData\DD\UserData\br32275\OpenScape 4000\Bilder\Eco Server\OS4k-Ecoserver-front_web.png"/>
          <p:cNvPicPr>
            <a:picLocks noChangeAspect="1" noChangeArrowheads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36724" y="2868253"/>
            <a:ext cx="1122199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7" name="Picture 3"/>
          <p:cNvPicPr>
            <a:picLocks noChangeAspect="1" noChangeArrowheads="1"/>
          </p:cNvPicPr>
          <p:nvPr/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363" y="4058323"/>
            <a:ext cx="721847" cy="209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3" name="Picture 1364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051865" y="4091489"/>
            <a:ext cx="191612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4" name="Picture 2" descr="OpenScape SBC.png"/>
          <p:cNvPicPr>
            <a:picLocks noChangeAspect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2746480" y="2592579"/>
            <a:ext cx="257250" cy="1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" name="Picture 187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970" y="2565810"/>
            <a:ext cx="243000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70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/>
          <p:cNvCxnSpPr/>
          <p:nvPr/>
        </p:nvCxnSpPr>
        <p:spPr>
          <a:xfrm>
            <a:off x="6039376" y="4140605"/>
            <a:ext cx="944090" cy="104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715837" y="1884853"/>
            <a:ext cx="11575" cy="5092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596382" y="3038286"/>
            <a:ext cx="2634086" cy="406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OS4000 V10– 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Simplex 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D12EB2-65EB-42B5-BD12-C249B32EFE95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23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799" y="1632029"/>
            <a:ext cx="2187613" cy="325733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62225" y="2166112"/>
            <a:ext cx="2187613" cy="204707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55755" y="3820847"/>
            <a:ext cx="402836" cy="17715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Cloud 9"/>
          <p:cNvSpPr/>
          <p:nvPr/>
        </p:nvSpPr>
        <p:spPr>
          <a:xfrm>
            <a:off x="331437" y="2674976"/>
            <a:ext cx="1269403" cy="763793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0857" y="2793015"/>
            <a:ext cx="130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2A31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 Provider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6007254" y="1643605"/>
            <a:ext cx="23149" cy="29746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872934" y="3020992"/>
            <a:ext cx="114589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http://wiki.unify.com/images/thumb/2/2d/os40-p.jpg/251px-os40-p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88462" y="2335529"/>
            <a:ext cx="909674" cy="619738"/>
          </a:xfrm>
          <a:prstGeom prst="rect">
            <a:avLst/>
          </a:prstGeom>
          <a:noFill/>
        </p:spPr>
      </p:pic>
      <p:pic>
        <p:nvPicPr>
          <p:cNvPr id="17" name="Picture 8" descr="http://www.siemenssa.co.za/wp-content/uploads/2014/02/Gigaset-DA610.jpg"/>
          <p:cNvPicPr>
            <a:picLocks noChangeAspect="1" noChangeArrowheads="1"/>
          </p:cNvPicPr>
          <p:nvPr/>
        </p:nvPicPr>
        <p:blipFill>
          <a:blip r:embed="rId6" cstate="print"/>
          <a:srcRect r="3280" b="23422"/>
          <a:stretch>
            <a:fillRect/>
          </a:stretch>
        </p:blipFill>
        <p:spPr bwMode="auto">
          <a:xfrm>
            <a:off x="6744281" y="1533859"/>
            <a:ext cx="1054191" cy="655800"/>
          </a:xfrm>
          <a:prstGeom prst="rect">
            <a:avLst/>
          </a:prstGeom>
          <a:noFill/>
        </p:spPr>
      </p:pic>
      <p:pic>
        <p:nvPicPr>
          <p:cNvPr id="18" name="Picture 17" descr="55g.gif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420" t="5607" r="14507" b="13626"/>
          <a:stretch/>
        </p:blipFill>
        <p:spPr>
          <a:xfrm>
            <a:off x="6880748" y="3036790"/>
            <a:ext cx="902486" cy="738022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6880773" y="3906932"/>
            <a:ext cx="1198358" cy="688221"/>
            <a:chOff x="6857622" y="3756457"/>
            <a:chExt cx="1592923" cy="1037969"/>
          </a:xfrm>
        </p:grpSpPr>
        <p:pic>
          <p:nvPicPr>
            <p:cNvPr id="20" name="Picture 2" descr="http://www.argos.co.uk/wcsstore/argos/images/422-2427021SPA82UC1716650X.jp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857622" y="3756457"/>
              <a:ext cx="1592923" cy="1037969"/>
            </a:xfrm>
            <a:prstGeom prst="rect">
              <a:avLst/>
            </a:prstGeom>
            <a:noFill/>
          </p:spPr>
        </p:pic>
        <p:pic>
          <p:nvPicPr>
            <p:cNvPr id="21" name="Picture 5" descr="ACWin2Q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966408" y="3773559"/>
              <a:ext cx="1008668" cy="610162"/>
            </a:xfrm>
            <a:prstGeom prst="rect">
              <a:avLst/>
            </a:prstGeom>
            <a:noFill/>
          </p:spPr>
        </p:pic>
      </p:grpSp>
      <p:cxnSp>
        <p:nvCxnSpPr>
          <p:cNvPr id="28" name="Straight Connector 27"/>
          <p:cNvCxnSpPr/>
          <p:nvPr/>
        </p:nvCxnSpPr>
        <p:spPr>
          <a:xfrm>
            <a:off x="6023429" y="1886859"/>
            <a:ext cx="944090" cy="104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022850" y="2731144"/>
            <a:ext cx="944090" cy="104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6019373" y="3403793"/>
            <a:ext cx="1038543" cy="532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460669" y="3063835"/>
            <a:ext cx="1270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Analog or ISDN Trunk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363685" y="1506190"/>
            <a:ext cx="12706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OS4000 V10Eco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921329" y="4235536"/>
            <a:ext cx="17337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 3700 Gateway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671465" y="1575463"/>
            <a:ext cx="1270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Analog Phone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728863" y="2392880"/>
            <a:ext cx="1270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Phone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837715" y="3259775"/>
            <a:ext cx="1270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 Phone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873340" y="3948548"/>
            <a:ext cx="1270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Operator Console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/>
          <p:cNvCxnSpPr/>
          <p:nvPr/>
        </p:nvCxnSpPr>
        <p:spPr>
          <a:xfrm>
            <a:off x="4380855" y="1940279"/>
            <a:ext cx="11575" cy="5092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411495" y="4402108"/>
            <a:ext cx="571971" cy="278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023109" y="1954134"/>
            <a:ext cx="11575" cy="5092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596382" y="3301531"/>
            <a:ext cx="2634086" cy="406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OS4000 V10– 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Duplex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D12EB2-65EB-42B5-BD12-C249B32EFE95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24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685" y="1729019"/>
            <a:ext cx="2187613" cy="325733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62225" y="2429357"/>
            <a:ext cx="2187613" cy="204707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55755" y="4084092"/>
            <a:ext cx="402836" cy="17715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Cloud 9"/>
          <p:cNvSpPr/>
          <p:nvPr/>
        </p:nvSpPr>
        <p:spPr>
          <a:xfrm>
            <a:off x="331437" y="2938221"/>
            <a:ext cx="1269403" cy="763793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0857" y="3056260"/>
            <a:ext cx="130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2A31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 Provider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6387254" y="1906850"/>
            <a:ext cx="23149" cy="29746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872934" y="3279161"/>
            <a:ext cx="1527866" cy="507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http://wiki.unify.com/images/thumb/2/2d/os40-p.jpg/251px-os40-p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88462" y="2598774"/>
            <a:ext cx="909674" cy="619738"/>
          </a:xfrm>
          <a:prstGeom prst="rect">
            <a:avLst/>
          </a:prstGeom>
          <a:noFill/>
        </p:spPr>
      </p:pic>
      <p:pic>
        <p:nvPicPr>
          <p:cNvPr id="17" name="Picture 8" descr="http://www.siemenssa.co.za/wp-content/uploads/2014/02/Gigaset-DA610.jpg"/>
          <p:cNvPicPr>
            <a:picLocks noChangeAspect="1" noChangeArrowheads="1"/>
          </p:cNvPicPr>
          <p:nvPr/>
        </p:nvPicPr>
        <p:blipFill>
          <a:blip r:embed="rId6" cstate="print"/>
          <a:srcRect r="3280" b="23422"/>
          <a:stretch>
            <a:fillRect/>
          </a:stretch>
        </p:blipFill>
        <p:spPr bwMode="auto">
          <a:xfrm>
            <a:off x="6744281" y="1797104"/>
            <a:ext cx="1054191" cy="655800"/>
          </a:xfrm>
          <a:prstGeom prst="rect">
            <a:avLst/>
          </a:prstGeom>
          <a:noFill/>
        </p:spPr>
      </p:pic>
      <p:pic>
        <p:nvPicPr>
          <p:cNvPr id="18" name="Picture 17" descr="55g.gif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420" t="5607" r="14507" b="13626"/>
          <a:stretch/>
        </p:blipFill>
        <p:spPr>
          <a:xfrm>
            <a:off x="6880748" y="3300035"/>
            <a:ext cx="902486" cy="738022"/>
          </a:xfrm>
          <a:prstGeom prst="rect">
            <a:avLst/>
          </a:prstGeom>
        </p:spPr>
      </p:pic>
      <p:grpSp>
        <p:nvGrpSpPr>
          <p:cNvPr id="5" name="Group 18"/>
          <p:cNvGrpSpPr/>
          <p:nvPr/>
        </p:nvGrpSpPr>
        <p:grpSpPr>
          <a:xfrm>
            <a:off x="6880773" y="4170177"/>
            <a:ext cx="1198358" cy="688221"/>
            <a:chOff x="6857622" y="3756457"/>
            <a:chExt cx="1592923" cy="1037969"/>
          </a:xfrm>
        </p:grpSpPr>
        <p:pic>
          <p:nvPicPr>
            <p:cNvPr id="20" name="Picture 2" descr="http://www.argos.co.uk/wcsstore/argos/images/422-2427021SPA82UC1716650X.jp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857622" y="3756457"/>
              <a:ext cx="1592923" cy="1037969"/>
            </a:xfrm>
            <a:prstGeom prst="rect">
              <a:avLst/>
            </a:prstGeom>
            <a:noFill/>
          </p:spPr>
        </p:pic>
        <p:pic>
          <p:nvPicPr>
            <p:cNvPr id="21" name="Picture 5" descr="ACWin2Q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966408" y="3773559"/>
              <a:ext cx="1008668" cy="610162"/>
            </a:xfrm>
            <a:prstGeom prst="rect">
              <a:avLst/>
            </a:prstGeom>
            <a:noFill/>
          </p:spPr>
        </p:pic>
      </p:grpSp>
      <p:cxnSp>
        <p:nvCxnSpPr>
          <p:cNvPr id="28" name="Straight Connector 27"/>
          <p:cNvCxnSpPr/>
          <p:nvPr/>
        </p:nvCxnSpPr>
        <p:spPr>
          <a:xfrm>
            <a:off x="6384758" y="2150866"/>
            <a:ext cx="604149" cy="28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6395453" y="2995436"/>
            <a:ext cx="571487" cy="31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6395453" y="3667038"/>
            <a:ext cx="662463" cy="782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460669" y="3327080"/>
            <a:ext cx="1270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Analog or ISDN Trunk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49905" y="1413174"/>
            <a:ext cx="2244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 Server A - Active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921329" y="4498781"/>
            <a:ext cx="17337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 3700 Gateway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671465" y="1838708"/>
            <a:ext cx="1270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Analog Phone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728863" y="2656125"/>
            <a:ext cx="1270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Phone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837715" y="3523020"/>
            <a:ext cx="1270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 Phone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873340" y="4211793"/>
            <a:ext cx="1270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Operator Console</a:t>
            </a:r>
          </a:p>
        </p:txBody>
      </p:sp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784" y="1750790"/>
            <a:ext cx="2187613" cy="325733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48" name="Straight Connector 47"/>
          <p:cNvCxnSpPr/>
          <p:nvPr/>
        </p:nvCxnSpPr>
        <p:spPr>
          <a:xfrm>
            <a:off x="3392177" y="1915338"/>
            <a:ext cx="604149" cy="2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017796" y="1440882"/>
            <a:ext cx="2244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 Server B - Standby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271851" y="2087619"/>
            <a:ext cx="810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 A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328474" y="2098618"/>
            <a:ext cx="810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 B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277378" y="1547149"/>
            <a:ext cx="810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Heartbeat Link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ctrTitle"/>
          </p:nvPr>
        </p:nvSpPr>
        <p:spPr bwMode="auto">
          <a:xfrm>
            <a:off x="546100" y="1545967"/>
            <a:ext cx="7910513" cy="878256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OpenScape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4000 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p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297" y="4620689"/>
            <a:ext cx="794263" cy="33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864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D12EB2-65EB-42B5-BD12-C249B32EFE95}" type="slidenum">
              <a:rPr lang="en-US" smtClean="0">
                <a:solidFill>
                  <a:srgbClr val="202628"/>
                </a:solidFill>
              </a:rPr>
              <a:pPr/>
              <a:t>26</a:t>
            </a:fld>
            <a:endParaRPr lang="en-US">
              <a:solidFill>
                <a:srgbClr val="202628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10749F-8EB4-4418-8194-EC41E4D0B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058" y="289462"/>
            <a:ext cx="7334829" cy="472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11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D12EB2-65EB-42B5-BD12-C249B32EFE95}" type="slidenum">
              <a:rPr lang="en-US" smtClean="0">
                <a:solidFill>
                  <a:srgbClr val="B3B2B4"/>
                </a:solidFill>
              </a:rPr>
              <a:pPr/>
              <a:t>27</a:t>
            </a:fld>
            <a:endParaRPr lang="en-US">
              <a:solidFill>
                <a:srgbClr val="B3B2B4"/>
              </a:solidFill>
            </a:endParaRPr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>
          <a:xfrm>
            <a:off x="553737" y="1157613"/>
            <a:ext cx="3177548" cy="3148573"/>
          </a:xfrm>
          <a:prstGeom prst="rect">
            <a:avLst/>
          </a:prstGeom>
        </p:spPr>
        <p:txBody>
          <a:bodyPr lIns="91427" tIns="45714" rIns="91427" bIns="45714" anchor="b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500">
                <a:solidFill>
                  <a:schemeClr val="hlink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hlink"/>
                </a:solidFill>
                <a:latin typeface="Arial" charset="0"/>
                <a:cs typeface="Arial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hlink"/>
                </a:solidFill>
                <a:latin typeface="Arial" charset="0"/>
                <a:cs typeface="Arial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hlink"/>
                </a:solidFill>
                <a:latin typeface="Arial" charset="0"/>
                <a:cs typeface="Arial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hlink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hlink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hlink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hlink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hlink"/>
                </a:solidFill>
                <a:latin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400" dirty="0" err="1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1400" dirty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400" dirty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touch screen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400" dirty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 </a:t>
            </a:r>
            <a:r>
              <a:rPr lang="en-US" sz="1400" dirty="0" err="1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phím</a:t>
            </a:r>
            <a:r>
              <a:rPr lang="en-US" sz="1400" dirty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1400" dirty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sz="1400" dirty="0" err="1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endParaRPr lang="en-US" sz="1400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400" dirty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</a:t>
            </a:r>
            <a:r>
              <a:rPr lang="en-US" sz="1400" dirty="0" err="1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phím</a:t>
            </a:r>
            <a:r>
              <a:rPr lang="en-US" sz="1400" dirty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cứng</a:t>
            </a:r>
            <a:endParaRPr lang="en-US" sz="1400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400" dirty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 </a:t>
            </a:r>
            <a:r>
              <a:rPr lang="en-US" sz="1400" dirty="0" err="1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1400" dirty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12,000 </a:t>
            </a:r>
            <a:r>
              <a:rPr lang="en-US" sz="1400" dirty="0" err="1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phím</a:t>
            </a:r>
            <a:r>
              <a:rPr lang="en-US" sz="1400" dirty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endParaRPr lang="en-US" sz="1400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400" dirty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21,000 </a:t>
            </a:r>
            <a:r>
              <a:rPr lang="en-US" sz="1400" dirty="0" err="1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400" dirty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400" dirty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thoại</a:t>
            </a:r>
            <a:r>
              <a:rPr lang="en-US" sz="1400" dirty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400" dirty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400" dirty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</a:t>
            </a:r>
            <a:endParaRPr lang="en-US" sz="1400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400" dirty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US" sz="1400" dirty="0" err="1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cổng</a:t>
            </a:r>
            <a:r>
              <a:rPr lang="en-US" sz="1400" dirty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400" dirty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handsets, headsets, gooseneck microphone ports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400" dirty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 USB </a:t>
            </a:r>
            <a:r>
              <a:rPr lang="en-US" sz="1400" dirty="0" err="1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cổng</a:t>
            </a:r>
            <a:r>
              <a:rPr lang="en-US" sz="1400" dirty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2 active NIC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400" dirty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 </a:t>
            </a:r>
            <a:r>
              <a:rPr lang="en-US" sz="1400" dirty="0" err="1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kênh</a:t>
            </a:r>
            <a:r>
              <a:rPr lang="en-US" sz="1400" dirty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thoại</a:t>
            </a:r>
            <a:r>
              <a:rPr lang="en-US" sz="1400" dirty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400" dirty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</a:t>
            </a:r>
            <a:r>
              <a:rPr lang="en-US" sz="1400" dirty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endParaRPr lang="en-US" sz="1400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400" dirty="0" err="1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1400" dirty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1400" dirty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video </a:t>
            </a:r>
            <a:r>
              <a:rPr lang="en-US" sz="1400" dirty="0" err="1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400" dirty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IPTV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400" dirty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Trên100 </a:t>
            </a:r>
            <a:r>
              <a:rPr lang="en-US" sz="1400" dirty="0" err="1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400" dirty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endParaRPr lang="en-US" sz="1400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8"/>
          <p:cNvGrpSpPr/>
          <p:nvPr/>
        </p:nvGrpSpPr>
        <p:grpSpPr>
          <a:xfrm>
            <a:off x="4061404" y="273845"/>
            <a:ext cx="4522157" cy="3306063"/>
            <a:chOff x="3893570" y="1114258"/>
            <a:chExt cx="4928736" cy="3285824"/>
          </a:xfrm>
        </p:grpSpPr>
        <p:pic>
          <p:nvPicPr>
            <p:cNvPr id="10" name="Picture 9" descr="img_0157_NewInterface_wSpeakerbox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93570" y="1114258"/>
              <a:ext cx="4928736" cy="3285824"/>
            </a:xfrm>
            <a:prstGeom prst="rect">
              <a:avLst/>
            </a:prstGeom>
          </p:spPr>
        </p:pic>
        <p:pic>
          <p:nvPicPr>
            <p:cNvPr id="11" name="Picture 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988665" y="2260275"/>
              <a:ext cx="1496273" cy="1128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12411" y="273845"/>
            <a:ext cx="7907337" cy="775097"/>
          </a:xfrm>
        </p:spPr>
        <p:txBody>
          <a:bodyPr/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Xpert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32515" y="2925119"/>
            <a:ext cx="2787233" cy="1721816"/>
          </a:xfrm>
          <a:prstGeom prst="rect">
            <a:avLst/>
          </a:prstGeom>
        </p:spPr>
      </p:pic>
      <p:pic>
        <p:nvPicPr>
          <p:cNvPr id="9" name="Picture 2" descr="p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513" y="4630520"/>
            <a:ext cx="794263" cy="33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21058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ctrTitle"/>
          </p:nvPr>
        </p:nvSpPr>
        <p:spPr bwMode="auto">
          <a:xfrm>
            <a:off x="546100" y="1545967"/>
            <a:ext cx="7910513" cy="878256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OpenScape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4000 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Contact Center  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p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129" y="4581360"/>
            <a:ext cx="794263" cy="33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751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-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7" b="19359"/>
          <a:stretch/>
        </p:blipFill>
        <p:spPr>
          <a:xfrm>
            <a:off x="0" y="1"/>
            <a:ext cx="9144000" cy="4402666"/>
          </a:xfrm>
          <a:prstGeom prst="rect">
            <a:avLst/>
          </a:prstGeom>
        </p:spPr>
      </p:pic>
      <p:sp>
        <p:nvSpPr>
          <p:cNvPr id="21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0822" y="760810"/>
            <a:ext cx="8503178" cy="2577703"/>
          </a:xfrm>
        </p:spPr>
        <p:txBody>
          <a:bodyPr anchor="ctr"/>
          <a:lstStyle/>
          <a:p>
            <a:r>
              <a:rPr lang="en-CA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! </a:t>
            </a:r>
            <a:endParaRPr lang="en-US" sz="4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column-graphic-alone_cmyk-cs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298844" cy="1483783"/>
          </a:xfrm>
          <a:prstGeom prst="rect">
            <a:avLst/>
          </a:prstGeom>
        </p:spPr>
      </p:pic>
      <p:pic>
        <p:nvPicPr>
          <p:cNvPr id="6" name="Picture 2" descr="p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344" y="4426346"/>
            <a:ext cx="1668244" cy="699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99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Tổng quan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D5EBDB-97EB-4E5D-ACC2-20BDC24910C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36588" y="1054346"/>
            <a:ext cx="3965639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spcBef>
                <a:spcPts val="0"/>
              </a:spcBef>
              <a:spcAft>
                <a:spcPts val="600"/>
              </a:spcAft>
              <a:buClr>
                <a:srgbClr val="88C54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12000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thuê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endParaRPr lang="en-US" dirty="0" smtClean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>
              <a:spcBef>
                <a:spcPts val="0"/>
              </a:spcBef>
              <a:spcAft>
                <a:spcPts val="600"/>
              </a:spcAft>
              <a:buClr>
                <a:srgbClr val="88C54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thuê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thuê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analog,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thuê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SIP,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CO,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E&amp;M,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E1 </a:t>
            </a:r>
            <a:endParaRPr lang="en-US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4831080" y="1054346"/>
            <a:ext cx="4018196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spcBef>
                <a:spcPts val="0"/>
              </a:spcBef>
              <a:spcAft>
                <a:spcPts val="600"/>
              </a:spcAft>
              <a:buClr>
                <a:srgbClr val="88C54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dirty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dirty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dirty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thoại</a:t>
            </a:r>
            <a:r>
              <a:rPr lang="en-US" dirty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dây</a:t>
            </a:r>
            <a:r>
              <a:rPr lang="en-US" dirty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DECT</a:t>
            </a:r>
          </a:p>
          <a:p>
            <a:pPr marL="285750" lvl="1" indent="-285750">
              <a:spcBef>
                <a:spcPts val="0"/>
              </a:spcBef>
              <a:spcAft>
                <a:spcPts val="600"/>
              </a:spcAft>
              <a:buClr>
                <a:srgbClr val="88C54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Active-Standby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đảm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cuộc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mất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hỏng</a:t>
            </a:r>
            <a:r>
              <a:rPr lang="en-US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http://wiki.unify.com/images/2/2e/OS_4000_EcoServ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8076" y="3081765"/>
            <a:ext cx="6587070" cy="1337176"/>
          </a:xfrm>
          <a:prstGeom prst="rect">
            <a:avLst/>
          </a:prstGeom>
          <a:noFill/>
        </p:spPr>
      </p:pic>
      <p:pic>
        <p:nvPicPr>
          <p:cNvPr id="10" name="Picture 2" descr="p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168" y="4651959"/>
            <a:ext cx="794263" cy="33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758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ctrTitle"/>
          </p:nvPr>
        </p:nvSpPr>
        <p:spPr bwMode="auto">
          <a:xfrm>
            <a:off x="546100" y="1545967"/>
            <a:ext cx="7910513" cy="878256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OpenScape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4000 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OpenScape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4000 </a:t>
            </a:r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EcoSever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p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793" y="4591192"/>
            <a:ext cx="794263" cy="33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524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781" y="273844"/>
            <a:ext cx="8205019" cy="775097"/>
          </a:xfrm>
        </p:spPr>
        <p:txBody>
          <a:bodyPr/>
          <a:lstStyle/>
          <a:p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OpenScape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4000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EcoServer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D12EB2-65EB-42B5-BD12-C249B32EFE95}" type="slidenum">
              <a:rPr lang="en-US" smtClean="0">
                <a:solidFill>
                  <a:srgbClr val="202628"/>
                </a:solidFill>
              </a:rPr>
              <a:pPr/>
              <a:t>5</a:t>
            </a:fld>
            <a:endParaRPr lang="en-US">
              <a:solidFill>
                <a:srgbClr val="202628"/>
              </a:solidFill>
            </a:endParaRPr>
          </a:p>
        </p:txBody>
      </p:sp>
      <p:pic>
        <p:nvPicPr>
          <p:cNvPr id="5" name="Picture 2" descr="http://wiki.unify.com/images/2/2e/OS_4000_EcoServ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7726" y="2312901"/>
            <a:ext cx="3718048" cy="754764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726" y="3433700"/>
            <a:ext cx="3706844" cy="666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1026" name="Picture 2" descr="Energy Star Partn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18139" y="1130089"/>
            <a:ext cx="824923" cy="987204"/>
          </a:xfrm>
          <a:prstGeom prst="rect">
            <a:avLst/>
          </a:prstGeom>
          <a:noFill/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259622" y="1048941"/>
            <a:ext cx="4284304" cy="333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/>
          <a:lstStyle/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Intel </a:t>
            </a:r>
            <a:r>
              <a:rPr lang="en-US" sz="1600" dirty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i3 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</a:t>
            </a:r>
            <a:r>
              <a:rPr lang="en-US" sz="1600" dirty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GB RAM</a:t>
            </a: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Linux 64 bit</a:t>
            </a:r>
            <a:endParaRPr lang="en-US" sz="1600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khe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cắm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1+1,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90 - 264VAC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48VDC.</a:t>
            </a:r>
            <a:endParaRPr lang="en-US" sz="1600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Ổ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cứng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SSD </a:t>
            </a:r>
            <a:r>
              <a:rPr lang="en-US" sz="1600" dirty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240 GB</a:t>
            </a: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khe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cắm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SSD,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RAID 1</a:t>
            </a:r>
            <a:endParaRPr lang="en-US" sz="1600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Rack 19’,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chiều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1.5U (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kiệm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tủ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US" sz="1600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ENERGY </a:t>
            </a:r>
            <a:r>
              <a:rPr lang="en-US" sz="1600" dirty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 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thụ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ít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600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p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671" y="4632828"/>
            <a:ext cx="794263" cy="33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6589" y="273844"/>
            <a:ext cx="8050211" cy="775097"/>
          </a:xfrm>
        </p:spPr>
        <p:txBody>
          <a:bodyPr/>
          <a:lstStyle/>
          <a:p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OpenScape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400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EcoServer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D5EBDB-97EB-4E5D-ACC2-20BDC24910C3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feld 32"/>
          <p:cNvSpPr txBox="1"/>
          <p:nvPr/>
        </p:nvSpPr>
        <p:spPr>
          <a:xfrm rot="18927562">
            <a:off x="1625568" y="3676780"/>
            <a:ext cx="1370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in V</a:t>
            </a:r>
          </a:p>
        </p:txBody>
      </p:sp>
      <p:pic>
        <p:nvPicPr>
          <p:cNvPr id="21" name="Picture 2" descr="http://wiki.unify.com/images/2/2e/OS_4000_EcoServ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873" y="1701366"/>
            <a:ext cx="8817625" cy="1789979"/>
          </a:xfrm>
          <a:prstGeom prst="rect">
            <a:avLst/>
          </a:prstGeom>
          <a:noFill/>
        </p:spPr>
      </p:pic>
      <p:cxnSp>
        <p:nvCxnSpPr>
          <p:cNvPr id="25" name="Straight Arrow Connector 24"/>
          <p:cNvCxnSpPr/>
          <p:nvPr/>
        </p:nvCxnSpPr>
        <p:spPr>
          <a:xfrm flipV="1">
            <a:off x="966355" y="3356264"/>
            <a:ext cx="322118" cy="66501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88370" y="4042061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2628901" y="3314701"/>
            <a:ext cx="581890" cy="63384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3200400" y="3314701"/>
            <a:ext cx="665018" cy="63384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430696" y="3986643"/>
            <a:ext cx="1444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Khe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cắm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SSD </a:t>
            </a:r>
            <a:endParaRPr lang="en-US" sz="1600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05694" y="1062796"/>
            <a:ext cx="2036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 USB </a:t>
            </a:r>
            <a:r>
              <a:rPr lang="en-US" sz="1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Arrow Connector 13"/>
          <p:cNvCxnSpPr>
            <a:stCxn id="12" idx="2"/>
          </p:cNvCxnSpPr>
          <p:nvPr/>
        </p:nvCxnSpPr>
        <p:spPr>
          <a:xfrm>
            <a:off x="3524099" y="1647571"/>
            <a:ext cx="1344784" cy="139251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507676" y="1060817"/>
            <a:ext cx="2515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Dislay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port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/>
          <p:cNvCxnSpPr>
            <a:stCxn id="15" idx="2"/>
          </p:cNvCxnSpPr>
          <p:nvPr/>
        </p:nvCxnSpPr>
        <p:spPr>
          <a:xfrm flipH="1">
            <a:off x="6161314" y="1399371"/>
            <a:ext cx="1604156" cy="169811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569527" y="2968831"/>
            <a:ext cx="320634" cy="4156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41571" y="4122489"/>
            <a:ext cx="1342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x USB 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3.0</a:t>
            </a:r>
            <a:endParaRPr lang="en-US" sz="1600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5771409" y="3443844"/>
            <a:ext cx="1341910" cy="72439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163802" y="2966856"/>
            <a:ext cx="320634" cy="415636"/>
          </a:xfrm>
          <a:prstGeom prst="rect">
            <a:avLst/>
          </a:prstGeom>
          <a:noFill/>
          <a:ln>
            <a:solidFill>
              <a:srgbClr val="88C5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17026" y="4121230"/>
            <a:ext cx="1342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x USB </a:t>
            </a: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2.0</a:t>
            </a:r>
            <a:endParaRPr lang="en-US" sz="1600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Straight Arrow Connector 28"/>
          <p:cNvCxnSpPr>
            <a:stCxn id="26" idx="0"/>
          </p:cNvCxnSpPr>
          <p:nvPr/>
        </p:nvCxnSpPr>
        <p:spPr>
          <a:xfrm flipH="1" flipV="1">
            <a:off x="5284520" y="3420094"/>
            <a:ext cx="3710" cy="701136"/>
          </a:xfrm>
          <a:prstGeom prst="straightConnector1">
            <a:avLst/>
          </a:prstGeom>
          <a:ln w="28575">
            <a:solidFill>
              <a:srgbClr val="88C5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p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111" y="4632828"/>
            <a:ext cx="794263" cy="33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151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OpenScape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4000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EcoServer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D5EBDB-97EB-4E5D-ACC2-20BDC24910C3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70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2731" y="2206672"/>
            <a:ext cx="8522207" cy="139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17456" y="1325287"/>
            <a:ext cx="1597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230 VAC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/>
          <p:cNvCxnSpPr>
            <a:stCxn id="6" idx="2"/>
          </p:cNvCxnSpPr>
          <p:nvPr/>
        </p:nvCxnSpPr>
        <p:spPr>
          <a:xfrm>
            <a:off x="1416378" y="1910062"/>
            <a:ext cx="13411" cy="69537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238824" y="1161812"/>
            <a:ext cx="1596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Khe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cắm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061783" y="2040890"/>
            <a:ext cx="8311" cy="63382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2" idx="2"/>
          </p:cNvCxnSpPr>
          <p:nvPr/>
        </p:nvCxnSpPr>
        <p:spPr>
          <a:xfrm flipH="1">
            <a:off x="6913048" y="1915719"/>
            <a:ext cx="40820" cy="49951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226410" y="1084722"/>
            <a:ext cx="14549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/>
          <p:cNvCxnSpPr>
            <a:stCxn id="17" idx="2"/>
          </p:cNvCxnSpPr>
          <p:nvPr/>
        </p:nvCxnSpPr>
        <p:spPr>
          <a:xfrm>
            <a:off x="5711996" y="2000672"/>
            <a:ext cx="43238" cy="49951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068596" y="1169675"/>
            <a:ext cx="128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Cổng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1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Straight Arrow Connector 19"/>
          <p:cNvCxnSpPr>
            <a:stCxn id="21" idx="2"/>
          </p:cNvCxnSpPr>
          <p:nvPr/>
        </p:nvCxnSpPr>
        <p:spPr>
          <a:xfrm flipH="1">
            <a:off x="4520154" y="1817303"/>
            <a:ext cx="8090" cy="66567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835374" y="1232528"/>
            <a:ext cx="1385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PFT Signal port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51174" y="3972894"/>
            <a:ext cx="1385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x Gigabit LAN ports</a:t>
            </a:r>
          </a:p>
        </p:txBody>
      </p:sp>
      <p:cxnSp>
        <p:nvCxnSpPr>
          <p:cNvPr id="25" name="Straight Arrow Connector 24"/>
          <p:cNvCxnSpPr>
            <a:stCxn id="23" idx="0"/>
          </p:cNvCxnSpPr>
          <p:nvPr/>
        </p:nvCxnSpPr>
        <p:spPr>
          <a:xfrm flipV="1">
            <a:off x="2944044" y="3241964"/>
            <a:ext cx="1580455" cy="73093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572001" y="3947167"/>
            <a:ext cx="1626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x Gigabit LAN </a:t>
            </a:r>
            <a:r>
              <a:rPr lang="en-US" sz="1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5628904" y="3325091"/>
            <a:ext cx="11875" cy="60564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355396" y="3742873"/>
            <a:ext cx="2405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 x RJ45 </a:t>
            </a:r>
            <a:r>
              <a:rPr lang="en-US" sz="1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dành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tủ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ngoại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 AP 3700 </a:t>
            </a:r>
            <a:r>
              <a:rPr lang="en-US" sz="1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Straight Arrow Connector 30"/>
          <p:cNvCxnSpPr>
            <a:stCxn id="29" idx="0"/>
          </p:cNvCxnSpPr>
          <p:nvPr/>
        </p:nvCxnSpPr>
        <p:spPr>
          <a:xfrm flipH="1" flipV="1">
            <a:off x="7198547" y="3158403"/>
            <a:ext cx="359422" cy="58447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4" idx="2"/>
          </p:cNvCxnSpPr>
          <p:nvPr/>
        </p:nvCxnSpPr>
        <p:spPr>
          <a:xfrm flipH="1">
            <a:off x="7969885" y="1729825"/>
            <a:ext cx="212088" cy="70271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519008" y="1145050"/>
            <a:ext cx="13259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Picture 2" descr="p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829" y="4652492"/>
            <a:ext cx="794263" cy="33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OpenScape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4000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EcoServers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active-standby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D5EBDB-97EB-4E5D-ACC2-20BDC24910C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2" cstate="print"/>
          <a:srcRect l="4287" t="12729" r="3138" b="6792"/>
          <a:stretch>
            <a:fillRect/>
          </a:stretch>
        </p:blipFill>
        <p:spPr bwMode="auto">
          <a:xfrm>
            <a:off x="1110343" y="1101299"/>
            <a:ext cx="6097822" cy="353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p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1007" y="4627483"/>
            <a:ext cx="794263" cy="33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ctrTitle"/>
          </p:nvPr>
        </p:nvSpPr>
        <p:spPr bwMode="auto">
          <a:xfrm>
            <a:off x="546100" y="1545967"/>
            <a:ext cx="7910513" cy="878256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OpenScape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4000 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Tủ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AP3700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p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129" y="4581360"/>
            <a:ext cx="794263" cy="33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926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heme/theme1.xml><?xml version="1.0" encoding="utf-8"?>
<a:theme xmlns:a="http://schemas.openxmlformats.org/drawingml/2006/main" name="Unify_PPT_Wide_Template_Light_V06E_012914[1]">
  <a:themeElements>
    <a:clrScheme name="Custom 1">
      <a:dk1>
        <a:srgbClr val="7C7B7F"/>
      </a:dk1>
      <a:lt1>
        <a:srgbClr val="FFFFFF"/>
      </a:lt1>
      <a:dk2>
        <a:srgbClr val="202628"/>
      </a:dk2>
      <a:lt2>
        <a:srgbClr val="88C540"/>
      </a:lt2>
      <a:accent1>
        <a:srgbClr val="487034"/>
      </a:accent1>
      <a:accent2>
        <a:srgbClr val="E9E611"/>
      </a:accent2>
      <a:accent3>
        <a:srgbClr val="ACADAE"/>
      </a:accent3>
      <a:accent4>
        <a:srgbClr val="DADADA"/>
      </a:accent4>
      <a:accent5>
        <a:srgbClr val="B1BBAE"/>
      </a:accent5>
      <a:accent6>
        <a:srgbClr val="D3D00E"/>
      </a:accent6>
      <a:hlink>
        <a:srgbClr val="88C540"/>
      </a:hlink>
      <a:folHlink>
        <a:srgbClr val="B3B2B4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20252A"/>
        </a:dk1>
        <a:lt1>
          <a:srgbClr val="FFFFFF"/>
        </a:lt1>
        <a:dk2>
          <a:srgbClr val="20252A"/>
        </a:dk2>
        <a:lt2>
          <a:srgbClr val="FFFFFF"/>
        </a:lt2>
        <a:accent1>
          <a:srgbClr val="88C540"/>
        </a:accent1>
        <a:accent2>
          <a:srgbClr val="E9E611"/>
        </a:accent2>
        <a:accent3>
          <a:srgbClr val="FFFFFF"/>
        </a:accent3>
        <a:accent4>
          <a:srgbClr val="1A1E22"/>
        </a:accent4>
        <a:accent5>
          <a:srgbClr val="C3DFAF"/>
        </a:accent5>
        <a:accent6>
          <a:srgbClr val="D3D00E"/>
        </a:accent6>
        <a:hlink>
          <a:srgbClr val="49C300"/>
        </a:hlink>
        <a:folHlink>
          <a:srgbClr val="49703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2A313A"/>
        </a:dk1>
        <a:lt1>
          <a:srgbClr val="FFFFFF"/>
        </a:lt1>
        <a:dk2>
          <a:srgbClr val="CED8D2"/>
        </a:dk2>
        <a:lt2>
          <a:srgbClr val="7C7B7F"/>
        </a:lt2>
        <a:accent1>
          <a:srgbClr val="487034"/>
        </a:accent1>
        <a:accent2>
          <a:srgbClr val="E9E611"/>
        </a:accent2>
        <a:accent3>
          <a:srgbClr val="FFFFFF"/>
        </a:accent3>
        <a:accent4>
          <a:srgbClr val="222830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7C7B7F"/>
        </a:dk1>
        <a:lt1>
          <a:srgbClr val="FFFFFF"/>
        </a:lt1>
        <a:dk2>
          <a:srgbClr val="2A313A"/>
        </a:dk2>
        <a:lt2>
          <a:srgbClr val="CED8D2"/>
        </a:lt2>
        <a:accent1>
          <a:srgbClr val="487034"/>
        </a:accent1>
        <a:accent2>
          <a:srgbClr val="E9E611"/>
        </a:accent2>
        <a:accent3>
          <a:srgbClr val="ACADAE"/>
        </a:accent3>
        <a:accent4>
          <a:srgbClr val="DADADA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3_Default Design">
  <a:themeElements>
    <a:clrScheme name="Custom 1">
      <a:dk1>
        <a:srgbClr val="7C7B7F"/>
      </a:dk1>
      <a:lt1>
        <a:srgbClr val="FFFFFF"/>
      </a:lt1>
      <a:dk2>
        <a:srgbClr val="202628"/>
      </a:dk2>
      <a:lt2>
        <a:srgbClr val="88C540"/>
      </a:lt2>
      <a:accent1>
        <a:srgbClr val="487034"/>
      </a:accent1>
      <a:accent2>
        <a:srgbClr val="E9E611"/>
      </a:accent2>
      <a:accent3>
        <a:srgbClr val="ACADAE"/>
      </a:accent3>
      <a:accent4>
        <a:srgbClr val="DADADA"/>
      </a:accent4>
      <a:accent5>
        <a:srgbClr val="B1BBAE"/>
      </a:accent5>
      <a:accent6>
        <a:srgbClr val="D3D00E"/>
      </a:accent6>
      <a:hlink>
        <a:srgbClr val="88C540"/>
      </a:hlink>
      <a:folHlink>
        <a:srgbClr val="B3B2B4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20252A"/>
        </a:dk1>
        <a:lt1>
          <a:srgbClr val="FFFFFF"/>
        </a:lt1>
        <a:dk2>
          <a:srgbClr val="20252A"/>
        </a:dk2>
        <a:lt2>
          <a:srgbClr val="FFFFFF"/>
        </a:lt2>
        <a:accent1>
          <a:srgbClr val="88C540"/>
        </a:accent1>
        <a:accent2>
          <a:srgbClr val="E9E611"/>
        </a:accent2>
        <a:accent3>
          <a:srgbClr val="FFFFFF"/>
        </a:accent3>
        <a:accent4>
          <a:srgbClr val="1A1E22"/>
        </a:accent4>
        <a:accent5>
          <a:srgbClr val="C3DFAF"/>
        </a:accent5>
        <a:accent6>
          <a:srgbClr val="D3D00E"/>
        </a:accent6>
        <a:hlink>
          <a:srgbClr val="49C300"/>
        </a:hlink>
        <a:folHlink>
          <a:srgbClr val="49703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2A313A"/>
        </a:dk1>
        <a:lt1>
          <a:srgbClr val="FFFFFF"/>
        </a:lt1>
        <a:dk2>
          <a:srgbClr val="CED8D2"/>
        </a:dk2>
        <a:lt2>
          <a:srgbClr val="7C7B7F"/>
        </a:lt2>
        <a:accent1>
          <a:srgbClr val="487034"/>
        </a:accent1>
        <a:accent2>
          <a:srgbClr val="E9E611"/>
        </a:accent2>
        <a:accent3>
          <a:srgbClr val="FFFFFF"/>
        </a:accent3>
        <a:accent4>
          <a:srgbClr val="222830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7C7B7F"/>
        </a:dk1>
        <a:lt1>
          <a:srgbClr val="FFFFFF"/>
        </a:lt1>
        <a:dk2>
          <a:srgbClr val="2A313A"/>
        </a:dk2>
        <a:lt2>
          <a:srgbClr val="CED8D2"/>
        </a:lt2>
        <a:accent1>
          <a:srgbClr val="487034"/>
        </a:accent1>
        <a:accent2>
          <a:srgbClr val="E9E611"/>
        </a:accent2>
        <a:accent3>
          <a:srgbClr val="ACADAE"/>
        </a:accent3>
        <a:accent4>
          <a:srgbClr val="DADADA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4_Default Design">
  <a:themeElements>
    <a:clrScheme name="Custom 9">
      <a:dk1>
        <a:srgbClr val="7C7B7F"/>
      </a:dk1>
      <a:lt1>
        <a:srgbClr val="FFFFFF"/>
      </a:lt1>
      <a:dk2>
        <a:srgbClr val="202628"/>
      </a:dk2>
      <a:lt2>
        <a:srgbClr val="CED8D2"/>
      </a:lt2>
      <a:accent1>
        <a:srgbClr val="487034"/>
      </a:accent1>
      <a:accent2>
        <a:srgbClr val="E9E611"/>
      </a:accent2>
      <a:accent3>
        <a:srgbClr val="ACADAE"/>
      </a:accent3>
      <a:accent4>
        <a:srgbClr val="DADADA"/>
      </a:accent4>
      <a:accent5>
        <a:srgbClr val="B1BBAE"/>
      </a:accent5>
      <a:accent6>
        <a:srgbClr val="D3D00E"/>
      </a:accent6>
      <a:hlink>
        <a:srgbClr val="88C540"/>
      </a:hlink>
      <a:folHlink>
        <a:srgbClr val="B3B2B4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20252A"/>
        </a:dk1>
        <a:lt1>
          <a:srgbClr val="FFFFFF"/>
        </a:lt1>
        <a:dk2>
          <a:srgbClr val="20252A"/>
        </a:dk2>
        <a:lt2>
          <a:srgbClr val="FFFFFF"/>
        </a:lt2>
        <a:accent1>
          <a:srgbClr val="88C540"/>
        </a:accent1>
        <a:accent2>
          <a:srgbClr val="E9E611"/>
        </a:accent2>
        <a:accent3>
          <a:srgbClr val="FFFFFF"/>
        </a:accent3>
        <a:accent4>
          <a:srgbClr val="1A1E22"/>
        </a:accent4>
        <a:accent5>
          <a:srgbClr val="C3DFAF"/>
        </a:accent5>
        <a:accent6>
          <a:srgbClr val="D3D00E"/>
        </a:accent6>
        <a:hlink>
          <a:srgbClr val="49C300"/>
        </a:hlink>
        <a:folHlink>
          <a:srgbClr val="49703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2A313A"/>
        </a:dk1>
        <a:lt1>
          <a:srgbClr val="FFFFFF"/>
        </a:lt1>
        <a:dk2>
          <a:srgbClr val="CED8D2"/>
        </a:dk2>
        <a:lt2>
          <a:srgbClr val="7C7B7F"/>
        </a:lt2>
        <a:accent1>
          <a:srgbClr val="487034"/>
        </a:accent1>
        <a:accent2>
          <a:srgbClr val="E9E611"/>
        </a:accent2>
        <a:accent3>
          <a:srgbClr val="FFFFFF"/>
        </a:accent3>
        <a:accent4>
          <a:srgbClr val="222830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7C7B7F"/>
        </a:dk1>
        <a:lt1>
          <a:srgbClr val="FFFFFF"/>
        </a:lt1>
        <a:dk2>
          <a:srgbClr val="2A313A"/>
        </a:dk2>
        <a:lt2>
          <a:srgbClr val="CED8D2"/>
        </a:lt2>
        <a:accent1>
          <a:srgbClr val="487034"/>
        </a:accent1>
        <a:accent2>
          <a:srgbClr val="E9E611"/>
        </a:accent2>
        <a:accent3>
          <a:srgbClr val="ACADAE"/>
        </a:accent3>
        <a:accent4>
          <a:srgbClr val="DADADA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4_NewCo_PPT_Wide_Template_Light_V06E_081313">
  <a:themeElements>
    <a:clrScheme name="Custom 1">
      <a:dk1>
        <a:srgbClr val="7C7B7F"/>
      </a:dk1>
      <a:lt1>
        <a:srgbClr val="FFFFFF"/>
      </a:lt1>
      <a:dk2>
        <a:srgbClr val="202628"/>
      </a:dk2>
      <a:lt2>
        <a:srgbClr val="88C540"/>
      </a:lt2>
      <a:accent1>
        <a:srgbClr val="487034"/>
      </a:accent1>
      <a:accent2>
        <a:srgbClr val="E9E611"/>
      </a:accent2>
      <a:accent3>
        <a:srgbClr val="ACADAE"/>
      </a:accent3>
      <a:accent4>
        <a:srgbClr val="DADADA"/>
      </a:accent4>
      <a:accent5>
        <a:srgbClr val="B1BBAE"/>
      </a:accent5>
      <a:accent6>
        <a:srgbClr val="D3D00E"/>
      </a:accent6>
      <a:hlink>
        <a:srgbClr val="88C540"/>
      </a:hlink>
      <a:folHlink>
        <a:srgbClr val="B3B2B4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20252A"/>
        </a:dk1>
        <a:lt1>
          <a:srgbClr val="FFFFFF"/>
        </a:lt1>
        <a:dk2>
          <a:srgbClr val="20252A"/>
        </a:dk2>
        <a:lt2>
          <a:srgbClr val="FFFFFF"/>
        </a:lt2>
        <a:accent1>
          <a:srgbClr val="88C540"/>
        </a:accent1>
        <a:accent2>
          <a:srgbClr val="E9E611"/>
        </a:accent2>
        <a:accent3>
          <a:srgbClr val="FFFFFF"/>
        </a:accent3>
        <a:accent4>
          <a:srgbClr val="1A1E22"/>
        </a:accent4>
        <a:accent5>
          <a:srgbClr val="C3DFAF"/>
        </a:accent5>
        <a:accent6>
          <a:srgbClr val="D3D00E"/>
        </a:accent6>
        <a:hlink>
          <a:srgbClr val="49C300"/>
        </a:hlink>
        <a:folHlink>
          <a:srgbClr val="49703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2A313A"/>
        </a:dk1>
        <a:lt1>
          <a:srgbClr val="FFFFFF"/>
        </a:lt1>
        <a:dk2>
          <a:srgbClr val="CED8D2"/>
        </a:dk2>
        <a:lt2>
          <a:srgbClr val="7C7B7F"/>
        </a:lt2>
        <a:accent1>
          <a:srgbClr val="487034"/>
        </a:accent1>
        <a:accent2>
          <a:srgbClr val="E9E611"/>
        </a:accent2>
        <a:accent3>
          <a:srgbClr val="FFFFFF"/>
        </a:accent3>
        <a:accent4>
          <a:srgbClr val="222830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7C7B7F"/>
        </a:dk1>
        <a:lt1>
          <a:srgbClr val="FFFFFF"/>
        </a:lt1>
        <a:dk2>
          <a:srgbClr val="2A313A"/>
        </a:dk2>
        <a:lt2>
          <a:srgbClr val="CED8D2"/>
        </a:lt2>
        <a:accent1>
          <a:srgbClr val="487034"/>
        </a:accent1>
        <a:accent2>
          <a:srgbClr val="E9E611"/>
        </a:accent2>
        <a:accent3>
          <a:srgbClr val="ACADAE"/>
        </a:accent3>
        <a:accent4>
          <a:srgbClr val="DADADA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Default Design">
  <a:themeElements>
    <a:clrScheme name="Custom 9">
      <a:dk1>
        <a:srgbClr val="7C7B7F"/>
      </a:dk1>
      <a:lt1>
        <a:srgbClr val="FFFFFF"/>
      </a:lt1>
      <a:dk2>
        <a:srgbClr val="202628"/>
      </a:dk2>
      <a:lt2>
        <a:srgbClr val="CED8D2"/>
      </a:lt2>
      <a:accent1>
        <a:srgbClr val="487034"/>
      </a:accent1>
      <a:accent2>
        <a:srgbClr val="E9E611"/>
      </a:accent2>
      <a:accent3>
        <a:srgbClr val="ACADAE"/>
      </a:accent3>
      <a:accent4>
        <a:srgbClr val="DADADA"/>
      </a:accent4>
      <a:accent5>
        <a:srgbClr val="B1BBAE"/>
      </a:accent5>
      <a:accent6>
        <a:srgbClr val="D3D00E"/>
      </a:accent6>
      <a:hlink>
        <a:srgbClr val="88C540"/>
      </a:hlink>
      <a:folHlink>
        <a:srgbClr val="B3B2B4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20252A"/>
        </a:dk1>
        <a:lt1>
          <a:srgbClr val="FFFFFF"/>
        </a:lt1>
        <a:dk2>
          <a:srgbClr val="20252A"/>
        </a:dk2>
        <a:lt2>
          <a:srgbClr val="FFFFFF"/>
        </a:lt2>
        <a:accent1>
          <a:srgbClr val="88C540"/>
        </a:accent1>
        <a:accent2>
          <a:srgbClr val="E9E611"/>
        </a:accent2>
        <a:accent3>
          <a:srgbClr val="FFFFFF"/>
        </a:accent3>
        <a:accent4>
          <a:srgbClr val="1A1E22"/>
        </a:accent4>
        <a:accent5>
          <a:srgbClr val="C3DFAF"/>
        </a:accent5>
        <a:accent6>
          <a:srgbClr val="D3D00E"/>
        </a:accent6>
        <a:hlink>
          <a:srgbClr val="49C300"/>
        </a:hlink>
        <a:folHlink>
          <a:srgbClr val="49703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2A313A"/>
        </a:dk1>
        <a:lt1>
          <a:srgbClr val="FFFFFF"/>
        </a:lt1>
        <a:dk2>
          <a:srgbClr val="CED8D2"/>
        </a:dk2>
        <a:lt2>
          <a:srgbClr val="7C7B7F"/>
        </a:lt2>
        <a:accent1>
          <a:srgbClr val="487034"/>
        </a:accent1>
        <a:accent2>
          <a:srgbClr val="E9E611"/>
        </a:accent2>
        <a:accent3>
          <a:srgbClr val="FFFFFF"/>
        </a:accent3>
        <a:accent4>
          <a:srgbClr val="222830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7C7B7F"/>
        </a:dk1>
        <a:lt1>
          <a:srgbClr val="FFFFFF"/>
        </a:lt1>
        <a:dk2>
          <a:srgbClr val="2A313A"/>
        </a:dk2>
        <a:lt2>
          <a:srgbClr val="CED8D2"/>
        </a:lt2>
        <a:accent1>
          <a:srgbClr val="487034"/>
        </a:accent1>
        <a:accent2>
          <a:srgbClr val="E9E611"/>
        </a:accent2>
        <a:accent3>
          <a:srgbClr val="ACADAE"/>
        </a:accent3>
        <a:accent4>
          <a:srgbClr val="DADADA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Default Design">
  <a:themeElements>
    <a:clrScheme name="Custom 9">
      <a:dk1>
        <a:srgbClr val="7C7B7F"/>
      </a:dk1>
      <a:lt1>
        <a:srgbClr val="FFFFFF"/>
      </a:lt1>
      <a:dk2>
        <a:srgbClr val="202628"/>
      </a:dk2>
      <a:lt2>
        <a:srgbClr val="CED8D2"/>
      </a:lt2>
      <a:accent1>
        <a:srgbClr val="487034"/>
      </a:accent1>
      <a:accent2>
        <a:srgbClr val="E9E611"/>
      </a:accent2>
      <a:accent3>
        <a:srgbClr val="ACADAE"/>
      </a:accent3>
      <a:accent4>
        <a:srgbClr val="DADADA"/>
      </a:accent4>
      <a:accent5>
        <a:srgbClr val="B1BBAE"/>
      </a:accent5>
      <a:accent6>
        <a:srgbClr val="D3D00E"/>
      </a:accent6>
      <a:hlink>
        <a:srgbClr val="88C540"/>
      </a:hlink>
      <a:folHlink>
        <a:srgbClr val="B3B2B4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20252A"/>
        </a:dk1>
        <a:lt1>
          <a:srgbClr val="FFFFFF"/>
        </a:lt1>
        <a:dk2>
          <a:srgbClr val="20252A"/>
        </a:dk2>
        <a:lt2>
          <a:srgbClr val="FFFFFF"/>
        </a:lt2>
        <a:accent1>
          <a:srgbClr val="88C540"/>
        </a:accent1>
        <a:accent2>
          <a:srgbClr val="E9E611"/>
        </a:accent2>
        <a:accent3>
          <a:srgbClr val="FFFFFF"/>
        </a:accent3>
        <a:accent4>
          <a:srgbClr val="1A1E22"/>
        </a:accent4>
        <a:accent5>
          <a:srgbClr val="C3DFAF"/>
        </a:accent5>
        <a:accent6>
          <a:srgbClr val="D3D00E"/>
        </a:accent6>
        <a:hlink>
          <a:srgbClr val="49C300"/>
        </a:hlink>
        <a:folHlink>
          <a:srgbClr val="49703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2A313A"/>
        </a:dk1>
        <a:lt1>
          <a:srgbClr val="FFFFFF"/>
        </a:lt1>
        <a:dk2>
          <a:srgbClr val="CED8D2"/>
        </a:dk2>
        <a:lt2>
          <a:srgbClr val="7C7B7F"/>
        </a:lt2>
        <a:accent1>
          <a:srgbClr val="487034"/>
        </a:accent1>
        <a:accent2>
          <a:srgbClr val="E9E611"/>
        </a:accent2>
        <a:accent3>
          <a:srgbClr val="FFFFFF"/>
        </a:accent3>
        <a:accent4>
          <a:srgbClr val="222830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7C7B7F"/>
        </a:dk1>
        <a:lt1>
          <a:srgbClr val="FFFFFF"/>
        </a:lt1>
        <a:dk2>
          <a:srgbClr val="2A313A"/>
        </a:dk2>
        <a:lt2>
          <a:srgbClr val="CED8D2"/>
        </a:lt2>
        <a:accent1>
          <a:srgbClr val="487034"/>
        </a:accent1>
        <a:accent2>
          <a:srgbClr val="E9E611"/>
        </a:accent2>
        <a:accent3>
          <a:srgbClr val="ACADAE"/>
        </a:accent3>
        <a:accent4>
          <a:srgbClr val="DADADA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Unify_PPT_Wide_Template_Light_V06E_012914[1]">
  <a:themeElements>
    <a:clrScheme name="Custom 1">
      <a:dk1>
        <a:srgbClr val="7C7B7F"/>
      </a:dk1>
      <a:lt1>
        <a:srgbClr val="FFFFFF"/>
      </a:lt1>
      <a:dk2>
        <a:srgbClr val="202628"/>
      </a:dk2>
      <a:lt2>
        <a:srgbClr val="88C540"/>
      </a:lt2>
      <a:accent1>
        <a:srgbClr val="487034"/>
      </a:accent1>
      <a:accent2>
        <a:srgbClr val="E9E611"/>
      </a:accent2>
      <a:accent3>
        <a:srgbClr val="ACADAE"/>
      </a:accent3>
      <a:accent4>
        <a:srgbClr val="DADADA"/>
      </a:accent4>
      <a:accent5>
        <a:srgbClr val="B1BBAE"/>
      </a:accent5>
      <a:accent6>
        <a:srgbClr val="D3D00E"/>
      </a:accent6>
      <a:hlink>
        <a:srgbClr val="88C540"/>
      </a:hlink>
      <a:folHlink>
        <a:srgbClr val="B3B2B4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20252A"/>
        </a:dk1>
        <a:lt1>
          <a:srgbClr val="FFFFFF"/>
        </a:lt1>
        <a:dk2>
          <a:srgbClr val="20252A"/>
        </a:dk2>
        <a:lt2>
          <a:srgbClr val="FFFFFF"/>
        </a:lt2>
        <a:accent1>
          <a:srgbClr val="88C540"/>
        </a:accent1>
        <a:accent2>
          <a:srgbClr val="E9E611"/>
        </a:accent2>
        <a:accent3>
          <a:srgbClr val="FFFFFF"/>
        </a:accent3>
        <a:accent4>
          <a:srgbClr val="1A1E22"/>
        </a:accent4>
        <a:accent5>
          <a:srgbClr val="C3DFAF"/>
        </a:accent5>
        <a:accent6>
          <a:srgbClr val="D3D00E"/>
        </a:accent6>
        <a:hlink>
          <a:srgbClr val="49C300"/>
        </a:hlink>
        <a:folHlink>
          <a:srgbClr val="49703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2A313A"/>
        </a:dk1>
        <a:lt1>
          <a:srgbClr val="FFFFFF"/>
        </a:lt1>
        <a:dk2>
          <a:srgbClr val="CED8D2"/>
        </a:dk2>
        <a:lt2>
          <a:srgbClr val="7C7B7F"/>
        </a:lt2>
        <a:accent1>
          <a:srgbClr val="487034"/>
        </a:accent1>
        <a:accent2>
          <a:srgbClr val="E9E611"/>
        </a:accent2>
        <a:accent3>
          <a:srgbClr val="FFFFFF"/>
        </a:accent3>
        <a:accent4>
          <a:srgbClr val="222830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7C7B7F"/>
        </a:dk1>
        <a:lt1>
          <a:srgbClr val="FFFFFF"/>
        </a:lt1>
        <a:dk2>
          <a:srgbClr val="2A313A"/>
        </a:dk2>
        <a:lt2>
          <a:srgbClr val="CED8D2"/>
        </a:lt2>
        <a:accent1>
          <a:srgbClr val="487034"/>
        </a:accent1>
        <a:accent2>
          <a:srgbClr val="E9E611"/>
        </a:accent2>
        <a:accent3>
          <a:srgbClr val="ACADAE"/>
        </a:accent3>
        <a:accent4>
          <a:srgbClr val="DADADA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Default Design">
  <a:themeElements>
    <a:clrScheme name="Custom 9">
      <a:dk1>
        <a:srgbClr val="7C7B7F"/>
      </a:dk1>
      <a:lt1>
        <a:srgbClr val="FFFFFF"/>
      </a:lt1>
      <a:dk2>
        <a:srgbClr val="202628"/>
      </a:dk2>
      <a:lt2>
        <a:srgbClr val="CED8D2"/>
      </a:lt2>
      <a:accent1>
        <a:srgbClr val="487034"/>
      </a:accent1>
      <a:accent2>
        <a:srgbClr val="E9E611"/>
      </a:accent2>
      <a:accent3>
        <a:srgbClr val="ACADAE"/>
      </a:accent3>
      <a:accent4>
        <a:srgbClr val="DADADA"/>
      </a:accent4>
      <a:accent5>
        <a:srgbClr val="B1BBAE"/>
      </a:accent5>
      <a:accent6>
        <a:srgbClr val="D3D00E"/>
      </a:accent6>
      <a:hlink>
        <a:srgbClr val="88C540"/>
      </a:hlink>
      <a:folHlink>
        <a:srgbClr val="B3B2B4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20252A"/>
        </a:dk1>
        <a:lt1>
          <a:srgbClr val="FFFFFF"/>
        </a:lt1>
        <a:dk2>
          <a:srgbClr val="20252A"/>
        </a:dk2>
        <a:lt2>
          <a:srgbClr val="FFFFFF"/>
        </a:lt2>
        <a:accent1>
          <a:srgbClr val="88C540"/>
        </a:accent1>
        <a:accent2>
          <a:srgbClr val="E9E611"/>
        </a:accent2>
        <a:accent3>
          <a:srgbClr val="FFFFFF"/>
        </a:accent3>
        <a:accent4>
          <a:srgbClr val="1A1E22"/>
        </a:accent4>
        <a:accent5>
          <a:srgbClr val="C3DFAF"/>
        </a:accent5>
        <a:accent6>
          <a:srgbClr val="D3D00E"/>
        </a:accent6>
        <a:hlink>
          <a:srgbClr val="49C300"/>
        </a:hlink>
        <a:folHlink>
          <a:srgbClr val="49703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2A313A"/>
        </a:dk1>
        <a:lt1>
          <a:srgbClr val="FFFFFF"/>
        </a:lt1>
        <a:dk2>
          <a:srgbClr val="CED8D2"/>
        </a:dk2>
        <a:lt2>
          <a:srgbClr val="7C7B7F"/>
        </a:lt2>
        <a:accent1>
          <a:srgbClr val="487034"/>
        </a:accent1>
        <a:accent2>
          <a:srgbClr val="E9E611"/>
        </a:accent2>
        <a:accent3>
          <a:srgbClr val="FFFFFF"/>
        </a:accent3>
        <a:accent4>
          <a:srgbClr val="222830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7C7B7F"/>
        </a:dk1>
        <a:lt1>
          <a:srgbClr val="FFFFFF"/>
        </a:lt1>
        <a:dk2>
          <a:srgbClr val="2A313A"/>
        </a:dk2>
        <a:lt2>
          <a:srgbClr val="CED8D2"/>
        </a:lt2>
        <a:accent1>
          <a:srgbClr val="487034"/>
        </a:accent1>
        <a:accent2>
          <a:srgbClr val="E9E611"/>
        </a:accent2>
        <a:accent3>
          <a:srgbClr val="ACADAE"/>
        </a:accent3>
        <a:accent4>
          <a:srgbClr val="DADADA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_Unify_PPT_Wide_Template_Light_V06E_012914[1]">
  <a:themeElements>
    <a:clrScheme name="Custom 1">
      <a:dk1>
        <a:srgbClr val="7C7B7F"/>
      </a:dk1>
      <a:lt1>
        <a:srgbClr val="FFFFFF"/>
      </a:lt1>
      <a:dk2>
        <a:srgbClr val="202628"/>
      </a:dk2>
      <a:lt2>
        <a:srgbClr val="88C540"/>
      </a:lt2>
      <a:accent1>
        <a:srgbClr val="487034"/>
      </a:accent1>
      <a:accent2>
        <a:srgbClr val="E9E611"/>
      </a:accent2>
      <a:accent3>
        <a:srgbClr val="ACADAE"/>
      </a:accent3>
      <a:accent4>
        <a:srgbClr val="DADADA"/>
      </a:accent4>
      <a:accent5>
        <a:srgbClr val="B1BBAE"/>
      </a:accent5>
      <a:accent6>
        <a:srgbClr val="D3D00E"/>
      </a:accent6>
      <a:hlink>
        <a:srgbClr val="88C540"/>
      </a:hlink>
      <a:folHlink>
        <a:srgbClr val="B3B2B4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20252A"/>
        </a:dk1>
        <a:lt1>
          <a:srgbClr val="FFFFFF"/>
        </a:lt1>
        <a:dk2>
          <a:srgbClr val="20252A"/>
        </a:dk2>
        <a:lt2>
          <a:srgbClr val="FFFFFF"/>
        </a:lt2>
        <a:accent1>
          <a:srgbClr val="88C540"/>
        </a:accent1>
        <a:accent2>
          <a:srgbClr val="E9E611"/>
        </a:accent2>
        <a:accent3>
          <a:srgbClr val="FFFFFF"/>
        </a:accent3>
        <a:accent4>
          <a:srgbClr val="1A1E22"/>
        </a:accent4>
        <a:accent5>
          <a:srgbClr val="C3DFAF"/>
        </a:accent5>
        <a:accent6>
          <a:srgbClr val="D3D00E"/>
        </a:accent6>
        <a:hlink>
          <a:srgbClr val="49C300"/>
        </a:hlink>
        <a:folHlink>
          <a:srgbClr val="49703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2A313A"/>
        </a:dk1>
        <a:lt1>
          <a:srgbClr val="FFFFFF"/>
        </a:lt1>
        <a:dk2>
          <a:srgbClr val="CED8D2"/>
        </a:dk2>
        <a:lt2>
          <a:srgbClr val="7C7B7F"/>
        </a:lt2>
        <a:accent1>
          <a:srgbClr val="487034"/>
        </a:accent1>
        <a:accent2>
          <a:srgbClr val="E9E611"/>
        </a:accent2>
        <a:accent3>
          <a:srgbClr val="FFFFFF"/>
        </a:accent3>
        <a:accent4>
          <a:srgbClr val="222830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7C7B7F"/>
        </a:dk1>
        <a:lt1>
          <a:srgbClr val="FFFFFF"/>
        </a:lt1>
        <a:dk2>
          <a:srgbClr val="2A313A"/>
        </a:dk2>
        <a:lt2>
          <a:srgbClr val="CED8D2"/>
        </a:lt2>
        <a:accent1>
          <a:srgbClr val="487034"/>
        </a:accent1>
        <a:accent2>
          <a:srgbClr val="E9E611"/>
        </a:accent2>
        <a:accent3>
          <a:srgbClr val="ACADAE"/>
        </a:accent3>
        <a:accent4>
          <a:srgbClr val="DADADA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NewCo_PPT_Wide_Template_Light_V06E_081313">
  <a:themeElements>
    <a:clrScheme name="Custom 1">
      <a:dk1>
        <a:srgbClr val="7C7B7F"/>
      </a:dk1>
      <a:lt1>
        <a:srgbClr val="FFFFFF"/>
      </a:lt1>
      <a:dk2>
        <a:srgbClr val="202628"/>
      </a:dk2>
      <a:lt2>
        <a:srgbClr val="88C540"/>
      </a:lt2>
      <a:accent1>
        <a:srgbClr val="487034"/>
      </a:accent1>
      <a:accent2>
        <a:srgbClr val="E9E611"/>
      </a:accent2>
      <a:accent3>
        <a:srgbClr val="ACADAE"/>
      </a:accent3>
      <a:accent4>
        <a:srgbClr val="DADADA"/>
      </a:accent4>
      <a:accent5>
        <a:srgbClr val="B1BBAE"/>
      </a:accent5>
      <a:accent6>
        <a:srgbClr val="D3D00E"/>
      </a:accent6>
      <a:hlink>
        <a:srgbClr val="88C540"/>
      </a:hlink>
      <a:folHlink>
        <a:srgbClr val="B3B2B4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20252A"/>
        </a:dk1>
        <a:lt1>
          <a:srgbClr val="FFFFFF"/>
        </a:lt1>
        <a:dk2>
          <a:srgbClr val="20252A"/>
        </a:dk2>
        <a:lt2>
          <a:srgbClr val="FFFFFF"/>
        </a:lt2>
        <a:accent1>
          <a:srgbClr val="88C540"/>
        </a:accent1>
        <a:accent2>
          <a:srgbClr val="E9E611"/>
        </a:accent2>
        <a:accent3>
          <a:srgbClr val="FFFFFF"/>
        </a:accent3>
        <a:accent4>
          <a:srgbClr val="1A1E22"/>
        </a:accent4>
        <a:accent5>
          <a:srgbClr val="C3DFAF"/>
        </a:accent5>
        <a:accent6>
          <a:srgbClr val="D3D00E"/>
        </a:accent6>
        <a:hlink>
          <a:srgbClr val="49C300"/>
        </a:hlink>
        <a:folHlink>
          <a:srgbClr val="49703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2A313A"/>
        </a:dk1>
        <a:lt1>
          <a:srgbClr val="FFFFFF"/>
        </a:lt1>
        <a:dk2>
          <a:srgbClr val="CED8D2"/>
        </a:dk2>
        <a:lt2>
          <a:srgbClr val="7C7B7F"/>
        </a:lt2>
        <a:accent1>
          <a:srgbClr val="487034"/>
        </a:accent1>
        <a:accent2>
          <a:srgbClr val="E9E611"/>
        </a:accent2>
        <a:accent3>
          <a:srgbClr val="FFFFFF"/>
        </a:accent3>
        <a:accent4>
          <a:srgbClr val="222830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7C7B7F"/>
        </a:dk1>
        <a:lt1>
          <a:srgbClr val="FFFFFF"/>
        </a:lt1>
        <a:dk2>
          <a:srgbClr val="2A313A"/>
        </a:dk2>
        <a:lt2>
          <a:srgbClr val="CED8D2"/>
        </a:lt2>
        <a:accent1>
          <a:srgbClr val="487034"/>
        </a:accent1>
        <a:accent2>
          <a:srgbClr val="E9E611"/>
        </a:accent2>
        <a:accent3>
          <a:srgbClr val="ACADAE"/>
        </a:accent3>
        <a:accent4>
          <a:srgbClr val="DADADA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1_NewCo_PPT_Wide_Template_Light_V06E_081313">
  <a:themeElements>
    <a:clrScheme name="Custom 1">
      <a:dk1>
        <a:srgbClr val="7C7B7F"/>
      </a:dk1>
      <a:lt1>
        <a:srgbClr val="FFFFFF"/>
      </a:lt1>
      <a:dk2>
        <a:srgbClr val="202628"/>
      </a:dk2>
      <a:lt2>
        <a:srgbClr val="88C540"/>
      </a:lt2>
      <a:accent1>
        <a:srgbClr val="487034"/>
      </a:accent1>
      <a:accent2>
        <a:srgbClr val="E9E611"/>
      </a:accent2>
      <a:accent3>
        <a:srgbClr val="ACADAE"/>
      </a:accent3>
      <a:accent4>
        <a:srgbClr val="DADADA"/>
      </a:accent4>
      <a:accent5>
        <a:srgbClr val="B1BBAE"/>
      </a:accent5>
      <a:accent6>
        <a:srgbClr val="D3D00E"/>
      </a:accent6>
      <a:hlink>
        <a:srgbClr val="88C540"/>
      </a:hlink>
      <a:folHlink>
        <a:srgbClr val="B3B2B4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20252A"/>
        </a:dk1>
        <a:lt1>
          <a:srgbClr val="FFFFFF"/>
        </a:lt1>
        <a:dk2>
          <a:srgbClr val="20252A"/>
        </a:dk2>
        <a:lt2>
          <a:srgbClr val="FFFFFF"/>
        </a:lt2>
        <a:accent1>
          <a:srgbClr val="88C540"/>
        </a:accent1>
        <a:accent2>
          <a:srgbClr val="E9E611"/>
        </a:accent2>
        <a:accent3>
          <a:srgbClr val="FFFFFF"/>
        </a:accent3>
        <a:accent4>
          <a:srgbClr val="1A1E22"/>
        </a:accent4>
        <a:accent5>
          <a:srgbClr val="C3DFAF"/>
        </a:accent5>
        <a:accent6>
          <a:srgbClr val="D3D00E"/>
        </a:accent6>
        <a:hlink>
          <a:srgbClr val="49C300"/>
        </a:hlink>
        <a:folHlink>
          <a:srgbClr val="49703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2A313A"/>
        </a:dk1>
        <a:lt1>
          <a:srgbClr val="FFFFFF"/>
        </a:lt1>
        <a:dk2>
          <a:srgbClr val="CED8D2"/>
        </a:dk2>
        <a:lt2>
          <a:srgbClr val="7C7B7F"/>
        </a:lt2>
        <a:accent1>
          <a:srgbClr val="487034"/>
        </a:accent1>
        <a:accent2>
          <a:srgbClr val="E9E611"/>
        </a:accent2>
        <a:accent3>
          <a:srgbClr val="FFFFFF"/>
        </a:accent3>
        <a:accent4>
          <a:srgbClr val="222830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7C7B7F"/>
        </a:dk1>
        <a:lt1>
          <a:srgbClr val="FFFFFF"/>
        </a:lt1>
        <a:dk2>
          <a:srgbClr val="2A313A"/>
        </a:dk2>
        <a:lt2>
          <a:srgbClr val="CED8D2"/>
        </a:lt2>
        <a:accent1>
          <a:srgbClr val="487034"/>
        </a:accent1>
        <a:accent2>
          <a:srgbClr val="E9E611"/>
        </a:accent2>
        <a:accent3>
          <a:srgbClr val="ACADAE"/>
        </a:accent3>
        <a:accent4>
          <a:srgbClr val="DADADA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8_Default Design">
  <a:themeElements>
    <a:clrScheme name="Custom 9">
      <a:dk1>
        <a:srgbClr val="7C7B7F"/>
      </a:dk1>
      <a:lt1>
        <a:srgbClr val="FFFFFF"/>
      </a:lt1>
      <a:dk2>
        <a:srgbClr val="202628"/>
      </a:dk2>
      <a:lt2>
        <a:srgbClr val="CED8D2"/>
      </a:lt2>
      <a:accent1>
        <a:srgbClr val="487034"/>
      </a:accent1>
      <a:accent2>
        <a:srgbClr val="E9E611"/>
      </a:accent2>
      <a:accent3>
        <a:srgbClr val="ACADAE"/>
      </a:accent3>
      <a:accent4>
        <a:srgbClr val="DADADA"/>
      </a:accent4>
      <a:accent5>
        <a:srgbClr val="B1BBAE"/>
      </a:accent5>
      <a:accent6>
        <a:srgbClr val="D3D00E"/>
      </a:accent6>
      <a:hlink>
        <a:srgbClr val="88C540"/>
      </a:hlink>
      <a:folHlink>
        <a:srgbClr val="B3B2B4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20252A"/>
        </a:dk1>
        <a:lt1>
          <a:srgbClr val="FFFFFF"/>
        </a:lt1>
        <a:dk2>
          <a:srgbClr val="20252A"/>
        </a:dk2>
        <a:lt2>
          <a:srgbClr val="FFFFFF"/>
        </a:lt2>
        <a:accent1>
          <a:srgbClr val="88C540"/>
        </a:accent1>
        <a:accent2>
          <a:srgbClr val="E9E611"/>
        </a:accent2>
        <a:accent3>
          <a:srgbClr val="FFFFFF"/>
        </a:accent3>
        <a:accent4>
          <a:srgbClr val="1A1E22"/>
        </a:accent4>
        <a:accent5>
          <a:srgbClr val="C3DFAF"/>
        </a:accent5>
        <a:accent6>
          <a:srgbClr val="D3D00E"/>
        </a:accent6>
        <a:hlink>
          <a:srgbClr val="49C300"/>
        </a:hlink>
        <a:folHlink>
          <a:srgbClr val="49703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2A313A"/>
        </a:dk1>
        <a:lt1>
          <a:srgbClr val="FFFFFF"/>
        </a:lt1>
        <a:dk2>
          <a:srgbClr val="CED8D2"/>
        </a:dk2>
        <a:lt2>
          <a:srgbClr val="7C7B7F"/>
        </a:lt2>
        <a:accent1>
          <a:srgbClr val="487034"/>
        </a:accent1>
        <a:accent2>
          <a:srgbClr val="E9E611"/>
        </a:accent2>
        <a:accent3>
          <a:srgbClr val="FFFFFF"/>
        </a:accent3>
        <a:accent4>
          <a:srgbClr val="222830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7C7B7F"/>
        </a:dk1>
        <a:lt1>
          <a:srgbClr val="FFFFFF"/>
        </a:lt1>
        <a:dk2>
          <a:srgbClr val="2A313A"/>
        </a:dk2>
        <a:lt2>
          <a:srgbClr val="CED8D2"/>
        </a:lt2>
        <a:accent1>
          <a:srgbClr val="487034"/>
        </a:accent1>
        <a:accent2>
          <a:srgbClr val="E9E611"/>
        </a:accent2>
        <a:accent3>
          <a:srgbClr val="ACADAE"/>
        </a:accent3>
        <a:accent4>
          <a:srgbClr val="DADADA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Unify_PPT_Wide_Template_Light_V06E_012914</Template>
  <TotalTime>222</TotalTime>
  <Words>1408</Words>
  <Application>Microsoft Office PowerPoint</Application>
  <PresentationFormat>On-screen Show (16:9)</PresentationFormat>
  <Paragraphs>230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29</vt:i4>
      </vt:variant>
    </vt:vector>
  </HeadingPairs>
  <TitlesOfParts>
    <vt:vector size="49" baseType="lpstr">
      <vt:lpstr>ＭＳ Ｐゴシック</vt:lpstr>
      <vt:lpstr>Arial</vt:lpstr>
      <vt:lpstr>Arial Narrow</vt:lpstr>
      <vt:lpstr>Avenir Book</vt:lpstr>
      <vt:lpstr>Calibri</vt:lpstr>
      <vt:lpstr>Siemens Sans</vt:lpstr>
      <vt:lpstr>Times New Roman</vt:lpstr>
      <vt:lpstr>Wingdings</vt:lpstr>
      <vt:lpstr>Unify_PPT_Wide_Template_Light_V06E_012914[1]</vt:lpstr>
      <vt:lpstr>1_Default Design</vt:lpstr>
      <vt:lpstr>2_Default Design</vt:lpstr>
      <vt:lpstr>1_Unify_PPT_Wide_Template_Light_V06E_012914[1]</vt:lpstr>
      <vt:lpstr>3_Default Design</vt:lpstr>
      <vt:lpstr>2_Unify_PPT_Wide_Template_Light_V06E_012914[1]</vt:lpstr>
      <vt:lpstr>NewCo_PPT_Wide_Template_Light_V06E_081313</vt:lpstr>
      <vt:lpstr>1_NewCo_PPT_Wide_Template_Light_V06E_081313</vt:lpstr>
      <vt:lpstr>8_Default Design</vt:lpstr>
      <vt:lpstr>13_Default Design</vt:lpstr>
      <vt:lpstr>4_Default Design</vt:lpstr>
      <vt:lpstr>4_NewCo_PPT_Wide_Template_Light_V06E_081313</vt:lpstr>
      <vt:lpstr>Hệ thống tổng đài điều độ chuyên dụng OpenScape 4000 V10 tại một ga  </vt:lpstr>
      <vt:lpstr>OpenScape 4000 V10 Giới thiệu chung về tổng đài điều độ chuyên dụng tại một ga </vt:lpstr>
      <vt:lpstr>Tổng quan</vt:lpstr>
      <vt:lpstr>OpenScape 4000  Máy chủ trung tâm OpenScape 4000 EcoSever  </vt:lpstr>
      <vt:lpstr>Bộ điều khiển trung tâm OpenScape 4000 EcoServer</vt:lpstr>
      <vt:lpstr>Mặt trước bộ điều khiển OpenScape 400 EcoServer</vt:lpstr>
      <vt:lpstr>Mặt sau bộ điều khiển OpenScape 4000 EcoServer</vt:lpstr>
      <vt:lpstr>Kết nối giữa hai bộ điều khiển OpenScape 4000 EcoServers, hoạt động ở chế độ active-standby</vt:lpstr>
      <vt:lpstr>OpenScape 4000  Tủ AP3700 kết nối trực tiếp </vt:lpstr>
      <vt:lpstr>Tủ AP 3700</vt:lpstr>
      <vt:lpstr>Mặt trước tủ AP3700</vt:lpstr>
      <vt:lpstr>Mặt sau tủ AP3700</vt:lpstr>
      <vt:lpstr>Kết nối giữa bộ điều khiển OpenScape 4000 EcoServer và tủ AP3700 hoạt động ở chế độ dự phòng</vt:lpstr>
      <vt:lpstr>Hệ thống OpenScape 4000 lắp đặt trong tủ rack 19’</vt:lpstr>
      <vt:lpstr>OpenScape 4000  Các card thuê bao, trung kế  </vt:lpstr>
      <vt:lpstr>Card thuê bao Analog – SLMAV24 ( FXS )</vt:lpstr>
      <vt:lpstr>Card trung kế DIUT2 ( Card trung kế E1 )</vt:lpstr>
      <vt:lpstr>Trung kế E&amp;M – TMEW2 ( Card gọi nhóm )</vt:lpstr>
      <vt:lpstr>Card thuê bao/ trung kế IP – STMIX ( card giao diện IP kết nối với điều độ và trực ban )</vt:lpstr>
      <vt:lpstr>Kết nối Trunk trên card STMIX</vt:lpstr>
      <vt:lpstr>OpenScape 4000  Các phương án triển khai   </vt:lpstr>
      <vt:lpstr>Phương án triển khai hệ thống</vt:lpstr>
      <vt:lpstr>Hệ thống OS4000 V10– Simplex </vt:lpstr>
      <vt:lpstr>OS4000 V10– Duplex</vt:lpstr>
      <vt:lpstr>OpenScape 4000  Sơ đồ kết nối hệ thống chỉ huy / điều độ</vt:lpstr>
      <vt:lpstr>PowerPoint Presentation</vt:lpstr>
      <vt:lpstr>Bàn chỉ huy/ điều độ OS Xpert</vt:lpstr>
      <vt:lpstr>OpenScape 4000  Sơ đồ kết nối hệ thống Contact Center   </vt:lpstr>
      <vt:lpstr>Thank you ! </vt:lpstr>
    </vt:vector>
  </TitlesOfParts>
  <Company>Unify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OpenScape 4000</dc:title>
  <dc:creator>Okon, Ralf</dc:creator>
  <cp:lastModifiedBy>Tri Tran Kien (PERSI)</cp:lastModifiedBy>
  <cp:revision>934</cp:revision>
  <dcterms:created xsi:type="dcterms:W3CDTF">2014-04-11T12:17:50Z</dcterms:created>
  <dcterms:modified xsi:type="dcterms:W3CDTF">2022-05-26T03:50:05Z</dcterms:modified>
</cp:coreProperties>
</file>